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docMetadata/LabelInfo.xml" ContentType="application/vnd.ms-office.classificationlabel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5" Type="http://schemas.microsoft.com/office/2020/02/relationships/classificationlabels" Target="docMetadata/LabelInfo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56" r:id="rId2"/>
    <p:sldId id="258" r:id="rId3"/>
    <p:sldId id="257" r:id="rId4"/>
    <p:sldId id="260" r:id="rId5"/>
    <p:sldId id="261" r:id="rId6"/>
    <p:sldId id="415" r:id="rId7"/>
    <p:sldId id="262" r:id="rId8"/>
    <p:sldId id="263" r:id="rId9"/>
    <p:sldId id="264" r:id="rId10"/>
  </p:sldIdLst>
  <p:sldSz cx="9144000" cy="6858000" type="screen4x3"/>
  <p:notesSz cx="6799263" cy="9929813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1pPr>
    <a:lvl2pPr marL="0" marR="0" indent="457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2pPr>
    <a:lvl3pPr marL="0" marR="0" indent="914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3pPr>
    <a:lvl4pPr marL="0" marR="0" indent="1371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4pPr>
    <a:lvl5pPr marL="0" marR="0" indent="18288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5pPr>
    <a:lvl6pPr marL="0" marR="0" indent="22860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6pPr>
    <a:lvl7pPr marL="0" marR="0" indent="27432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7pPr>
    <a:lvl8pPr marL="0" marR="0" indent="32004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8pPr>
    <a:lvl9pPr marL="0" marR="0" indent="3657600" algn="l" defTabSz="457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Calibri"/>
      </a:defRPr>
    </a:lvl9pPr>
  </p:defaultTextStyle>
  <p:extLst>
    <p:ext uri="{EFAFB233-063F-42B5-8137-9DF3F51BA10A}">
      <p15:sldGuideLst xmlns:p15="http://schemas.microsoft.com/office/powerpoint/2012/main">
        <p15:guide id="1" orient="horz" pos="4292" userDrawn="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FD7E7"/>
          </a:solidFill>
        </a:fill>
      </a:tcStyle>
    </a:wholeTbl>
    <a:band2H>
      <a:tcTxStyle/>
      <a:tcStyle>
        <a:tcBdr/>
        <a:fill>
          <a:solidFill>
            <a:srgbClr val="E8ECF4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EE7D0"/>
          </a:solidFill>
        </a:fill>
      </a:tcStyle>
    </a:wholeTbl>
    <a:band2H>
      <a:tcTxStyle/>
      <a:tcStyle>
        <a:tcBdr/>
        <a:fill>
          <a:solidFill>
            <a:srgbClr val="EFF3E9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CDCCE"/>
          </a:solidFill>
        </a:fill>
      </a:tcStyle>
    </a:wholeTbl>
    <a:band2H>
      <a:tcTxStyle/>
      <a:tcStyle>
        <a:tcBdr/>
        <a:fill>
          <a:solidFill>
            <a:srgbClr val="FDEE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47059" autoAdjust="0"/>
  </p:normalViewPr>
  <p:slideViewPr>
    <p:cSldViewPr snapToGrid="0">
      <p:cViewPr varScale="1">
        <p:scale>
          <a:sx n="39" d="100"/>
          <a:sy n="39" d="100"/>
        </p:scale>
        <p:origin x="2058" y="54"/>
      </p:cViewPr>
      <p:guideLst>
        <p:guide orient="horz" pos="4292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1" y="2"/>
            <a:ext cx="2946347" cy="498215"/>
          </a:xfrm>
          <a:prstGeom prst="rect">
            <a:avLst/>
          </a:prstGeom>
        </p:spPr>
        <p:txBody>
          <a:bodyPr vert="horz" lIns="92034" tIns="46017" rIns="92034" bIns="46017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quarter" idx="1"/>
          </p:nvPr>
        </p:nvSpPr>
        <p:spPr>
          <a:xfrm>
            <a:off x="3851343" y="2"/>
            <a:ext cx="2946347" cy="498215"/>
          </a:xfrm>
          <a:prstGeom prst="rect">
            <a:avLst/>
          </a:prstGeom>
        </p:spPr>
        <p:txBody>
          <a:bodyPr vert="horz" lIns="92034" tIns="46017" rIns="92034" bIns="46017" rtlCol="0"/>
          <a:lstStyle>
            <a:lvl1pPr algn="r">
              <a:defRPr sz="1200"/>
            </a:lvl1pPr>
          </a:lstStyle>
          <a:p>
            <a:fld id="{4A4184C2-FA8E-4DB4-B53A-74F44F54794C}" type="datetimeFigureOut">
              <a:rPr lang="sv-SE" smtClean="0"/>
              <a:t>2022-04-25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2"/>
          </p:nvPr>
        </p:nvSpPr>
        <p:spPr>
          <a:xfrm>
            <a:off x="1" y="9431601"/>
            <a:ext cx="2946347" cy="498214"/>
          </a:xfrm>
          <a:prstGeom prst="rect">
            <a:avLst/>
          </a:prstGeom>
        </p:spPr>
        <p:txBody>
          <a:bodyPr vert="horz" lIns="92034" tIns="46017" rIns="92034" bIns="46017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3"/>
          </p:nvPr>
        </p:nvSpPr>
        <p:spPr>
          <a:xfrm>
            <a:off x="3851343" y="9431601"/>
            <a:ext cx="2946347" cy="498214"/>
          </a:xfrm>
          <a:prstGeom prst="rect">
            <a:avLst/>
          </a:prstGeom>
        </p:spPr>
        <p:txBody>
          <a:bodyPr vert="horz" lIns="92034" tIns="46017" rIns="92034" bIns="46017" rtlCol="0" anchor="b"/>
          <a:lstStyle>
            <a:lvl1pPr algn="r">
              <a:defRPr sz="1200"/>
            </a:lvl1pPr>
          </a:lstStyle>
          <a:p>
            <a:fld id="{A495B3E0-B5AD-43F8-9C4F-A51574CD7CA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960425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 noRot="1" noChangeAspect="1"/>
          </p:cNvSpPr>
          <p:nvPr>
            <p:ph type="sldImg"/>
          </p:nvPr>
        </p:nvSpPr>
        <p:spPr>
          <a:xfrm>
            <a:off x="919163" y="746125"/>
            <a:ext cx="4960937" cy="3721100"/>
          </a:xfrm>
          <a:prstGeom prst="rect">
            <a:avLst/>
          </a:prstGeom>
        </p:spPr>
        <p:txBody>
          <a:bodyPr lIns="92034" tIns="46017" rIns="92034" bIns="46017"/>
          <a:lstStyle/>
          <a:p>
            <a:endParaRPr/>
          </a:p>
        </p:txBody>
      </p:sp>
      <p:sp>
        <p:nvSpPr>
          <p:cNvPr id="110" name="Shape 110"/>
          <p:cNvSpPr>
            <a:spLocks noGrp="1"/>
          </p:cNvSpPr>
          <p:nvPr>
            <p:ph type="body" sz="quarter" idx="1"/>
          </p:nvPr>
        </p:nvSpPr>
        <p:spPr>
          <a:xfrm>
            <a:off x="906570" y="4716663"/>
            <a:ext cx="4986126" cy="4468415"/>
          </a:xfrm>
          <a:prstGeom prst="rect">
            <a:avLst/>
          </a:prstGeom>
        </p:spPr>
        <p:txBody>
          <a:bodyPr lIns="92034" tIns="46017" rIns="92034" bIns="46017"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411265765"/>
      </p:ext>
    </p:extLst>
  </p:cSld>
  <p:clrMap bg1="lt1" tx1="dk1" bg2="lt2" tx2="dk2" accent1="accent1" accent2="accent2" accent3="accent3" accent4="accent4" accent5="accent5" accent6="accent6" hlink="hlink" folHlink="folHlink"/>
  <p:notesStyle>
    <a:lvl1pPr latinLnBrk="0">
      <a:defRPr sz="1200">
        <a:latin typeface="+mj-lt"/>
        <a:ea typeface="+mj-ea"/>
        <a:cs typeface="+mj-cs"/>
        <a:sym typeface="Calibri"/>
      </a:defRPr>
    </a:lvl1pPr>
    <a:lvl2pPr indent="228600" latinLnBrk="0">
      <a:defRPr sz="1200">
        <a:latin typeface="+mj-lt"/>
        <a:ea typeface="+mj-ea"/>
        <a:cs typeface="+mj-cs"/>
        <a:sym typeface="Calibri"/>
      </a:defRPr>
    </a:lvl2pPr>
    <a:lvl3pPr indent="457200" latinLnBrk="0">
      <a:defRPr sz="1200">
        <a:latin typeface="+mj-lt"/>
        <a:ea typeface="+mj-ea"/>
        <a:cs typeface="+mj-cs"/>
        <a:sym typeface="Calibri"/>
      </a:defRPr>
    </a:lvl3pPr>
    <a:lvl4pPr indent="685800" latinLnBrk="0">
      <a:defRPr sz="1200">
        <a:latin typeface="+mj-lt"/>
        <a:ea typeface="+mj-ea"/>
        <a:cs typeface="+mj-cs"/>
        <a:sym typeface="Calibri"/>
      </a:defRPr>
    </a:lvl4pPr>
    <a:lvl5pPr indent="914400" latinLnBrk="0">
      <a:defRPr sz="1200">
        <a:latin typeface="+mj-lt"/>
        <a:ea typeface="+mj-ea"/>
        <a:cs typeface="+mj-cs"/>
        <a:sym typeface="Calibri"/>
      </a:defRPr>
    </a:lvl5pPr>
    <a:lvl6pPr indent="1143000" latinLnBrk="0">
      <a:defRPr sz="1200">
        <a:latin typeface="+mj-lt"/>
        <a:ea typeface="+mj-ea"/>
        <a:cs typeface="+mj-cs"/>
        <a:sym typeface="Calibri"/>
      </a:defRPr>
    </a:lvl6pPr>
    <a:lvl7pPr indent="1371600" latinLnBrk="0">
      <a:defRPr sz="1200">
        <a:latin typeface="+mj-lt"/>
        <a:ea typeface="+mj-ea"/>
        <a:cs typeface="+mj-cs"/>
        <a:sym typeface="Calibri"/>
      </a:defRPr>
    </a:lvl7pPr>
    <a:lvl8pPr indent="1600200" latinLnBrk="0">
      <a:defRPr sz="1200">
        <a:latin typeface="+mj-lt"/>
        <a:ea typeface="+mj-ea"/>
        <a:cs typeface="+mj-cs"/>
        <a:sym typeface="Calibri"/>
      </a:defRPr>
    </a:lvl8pPr>
    <a:lvl9pPr indent="1828800" latinLnBrk="0">
      <a:defRPr sz="1200">
        <a:latin typeface="+mj-lt"/>
        <a:ea typeface="+mj-ea"/>
        <a:cs typeface="+mj-cs"/>
        <a:sym typeface="Calibri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08773018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Shape 122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3" name="Shape 123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OBS presentera Tove</a:t>
            </a:r>
          </a:p>
          <a:p>
            <a:r>
              <a:t>Dela ut alla hemuppgifter, be dem sätta in i pärmarna</a:t>
            </a:r>
          </a:p>
          <a:p>
            <a:r>
              <a:t>Repetition från förra gången</a:t>
            </a:r>
          </a:p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1207589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8" name="Shape 118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Våga känna sin kropp, Skruva upp volymen för vital information, skilja mellan förväntans ångest &amp; smärta</a:t>
            </a:r>
          </a:p>
          <a:p>
            <a:r>
              <a:t>Exempel</a:t>
            </a:r>
          </a:p>
        </p:txBody>
      </p:sp>
    </p:spTree>
    <p:extLst>
      <p:ext uri="{BB962C8B-B14F-4D97-AF65-F5344CB8AC3E}">
        <p14:creationId xmlns:p14="http://schemas.microsoft.com/office/powerpoint/2010/main" val="4342868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Shape 131"/>
          <p:cNvSpPr>
            <a:spLocks noGrp="1" noRot="1" noChangeAspect="1"/>
          </p:cNvSpPr>
          <p:nvPr>
            <p:ph type="sldImg"/>
          </p:nvPr>
        </p:nvSpPr>
        <p:spPr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32" name="Shape 132"/>
          <p:cNvSpPr>
            <a:spLocks noGrp="1"/>
          </p:cNvSpPr>
          <p:nvPr>
            <p:ph type="body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>
              <a:lnSpc>
                <a:spcPct val="90000"/>
              </a:lnSpc>
            </a:pPr>
            <a:r>
              <a:rPr dirty="0"/>
              <a:t>Repetition: </a:t>
            </a:r>
          </a:p>
          <a:p>
            <a:pPr>
              <a:lnSpc>
                <a:spcPct val="90000"/>
              </a:lnSpc>
            </a:pPr>
            <a:r>
              <a:rPr dirty="0" err="1"/>
              <a:t>Kommer</a:t>
            </a:r>
            <a:r>
              <a:rPr dirty="0"/>
              <a:t> </a:t>
            </a:r>
            <a:r>
              <a:rPr dirty="0" err="1"/>
              <a:t>ni</a:t>
            </a:r>
            <a:r>
              <a:rPr dirty="0"/>
              <a:t> </a:t>
            </a:r>
            <a:r>
              <a:rPr dirty="0" err="1"/>
              <a:t>ihåg</a:t>
            </a:r>
            <a:r>
              <a:rPr dirty="0"/>
              <a:t> </a:t>
            </a:r>
            <a:r>
              <a:rPr dirty="0" err="1"/>
              <a:t>första</a:t>
            </a:r>
            <a:r>
              <a:rPr dirty="0"/>
              <a:t> </a:t>
            </a:r>
            <a:r>
              <a:rPr dirty="0" err="1"/>
              <a:t>dagen</a:t>
            </a:r>
            <a:r>
              <a:rPr dirty="0"/>
              <a:t>...</a:t>
            </a:r>
            <a:r>
              <a:rPr dirty="0" err="1"/>
              <a:t>pricken</a:t>
            </a:r>
            <a:r>
              <a:rPr dirty="0"/>
              <a:t>...</a:t>
            </a:r>
          </a:p>
          <a:p>
            <a:pPr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</a:pPr>
            <a:r>
              <a:rPr dirty="0"/>
              <a:t>VI </a:t>
            </a:r>
            <a:r>
              <a:rPr dirty="0" err="1"/>
              <a:t>brukar</a:t>
            </a:r>
            <a:r>
              <a:rPr dirty="0"/>
              <a:t> </a:t>
            </a:r>
            <a:r>
              <a:rPr dirty="0" err="1"/>
              <a:t>kalla</a:t>
            </a:r>
            <a:r>
              <a:rPr dirty="0"/>
              <a:t>...</a:t>
            </a:r>
            <a:r>
              <a:rPr dirty="0" err="1"/>
              <a:t>primär</a:t>
            </a:r>
            <a:r>
              <a:rPr dirty="0"/>
              <a:t> </a:t>
            </a:r>
            <a:r>
              <a:rPr dirty="0" err="1"/>
              <a:t>smärta</a:t>
            </a:r>
            <a:r>
              <a:rPr dirty="0"/>
              <a:t>.... </a:t>
            </a:r>
            <a:r>
              <a:rPr dirty="0" err="1"/>
              <a:t>Sekundär</a:t>
            </a:r>
            <a:r>
              <a:rPr dirty="0"/>
              <a:t> </a:t>
            </a:r>
            <a:r>
              <a:rPr dirty="0" err="1"/>
              <a:t>smärta</a:t>
            </a:r>
            <a:r>
              <a:rPr dirty="0"/>
              <a:t>...</a:t>
            </a:r>
          </a:p>
          <a:p>
            <a:pPr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</a:pPr>
            <a:r>
              <a:rPr dirty="0" err="1"/>
              <a:t>Smärtan</a:t>
            </a:r>
            <a:r>
              <a:rPr dirty="0"/>
              <a:t> </a:t>
            </a:r>
            <a:r>
              <a:rPr dirty="0" err="1"/>
              <a:t>är</a:t>
            </a:r>
            <a:r>
              <a:rPr dirty="0"/>
              <a:t> </a:t>
            </a:r>
            <a:r>
              <a:rPr dirty="0" err="1"/>
              <a:t>smärtan</a:t>
            </a:r>
            <a:r>
              <a:rPr dirty="0"/>
              <a:t>...</a:t>
            </a:r>
            <a:r>
              <a:rPr dirty="0" err="1"/>
              <a:t>käns</a:t>
            </a:r>
            <a:r>
              <a:rPr dirty="0"/>
              <a:t>, </a:t>
            </a:r>
            <a:r>
              <a:rPr dirty="0" err="1"/>
              <a:t>tankar</a:t>
            </a:r>
            <a:r>
              <a:rPr dirty="0"/>
              <a:t>, </a:t>
            </a:r>
            <a:r>
              <a:rPr dirty="0" err="1"/>
              <a:t>handlingar</a:t>
            </a:r>
            <a:r>
              <a:rPr dirty="0"/>
              <a:t> ---</a:t>
            </a:r>
            <a:r>
              <a:rPr dirty="0" err="1"/>
              <a:t>lidandet</a:t>
            </a:r>
            <a:endParaRPr dirty="0"/>
          </a:p>
          <a:p>
            <a:pPr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</a:pPr>
            <a:r>
              <a:rPr dirty="0" err="1"/>
              <a:t>Sensoriska</a:t>
            </a:r>
            <a:r>
              <a:rPr dirty="0"/>
              <a:t> </a:t>
            </a:r>
            <a:r>
              <a:rPr dirty="0" err="1"/>
              <a:t>smärtan</a:t>
            </a:r>
            <a:r>
              <a:rPr dirty="0"/>
              <a:t> </a:t>
            </a:r>
            <a:r>
              <a:rPr dirty="0" err="1"/>
              <a:t>går</a:t>
            </a:r>
            <a:r>
              <a:rPr dirty="0"/>
              <a:t> </a:t>
            </a:r>
            <a:r>
              <a:rPr dirty="0" err="1"/>
              <a:t>ej</a:t>
            </a:r>
            <a:r>
              <a:rPr dirty="0"/>
              <a:t> </a:t>
            </a:r>
            <a:r>
              <a:rPr dirty="0" err="1"/>
              <a:t>att</a:t>
            </a:r>
            <a:r>
              <a:rPr dirty="0"/>
              <a:t> </a:t>
            </a:r>
            <a:r>
              <a:rPr dirty="0" err="1"/>
              <a:t>påverka</a:t>
            </a:r>
            <a:r>
              <a:rPr dirty="0"/>
              <a:t>, men </a:t>
            </a:r>
            <a:r>
              <a:rPr dirty="0" err="1"/>
              <a:t>allt</a:t>
            </a:r>
            <a:r>
              <a:rPr dirty="0"/>
              <a:t> </a:t>
            </a:r>
            <a:r>
              <a:rPr dirty="0" err="1"/>
              <a:t>det</a:t>
            </a:r>
            <a:r>
              <a:rPr dirty="0"/>
              <a:t> </a:t>
            </a:r>
            <a:r>
              <a:rPr dirty="0" err="1"/>
              <a:t>andra</a:t>
            </a:r>
            <a:r>
              <a:rPr dirty="0"/>
              <a:t>, </a:t>
            </a:r>
            <a:r>
              <a:rPr dirty="0" err="1"/>
              <a:t>det</a:t>
            </a:r>
            <a:r>
              <a:rPr dirty="0"/>
              <a:t> </a:t>
            </a:r>
            <a:r>
              <a:rPr dirty="0" err="1"/>
              <a:t>kan</a:t>
            </a:r>
            <a:r>
              <a:rPr dirty="0"/>
              <a:t> vi </a:t>
            </a:r>
            <a:r>
              <a:rPr dirty="0" err="1"/>
              <a:t>påverka</a:t>
            </a:r>
            <a:r>
              <a:rPr dirty="0"/>
              <a:t>.</a:t>
            </a:r>
          </a:p>
          <a:p>
            <a:pPr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</a:pPr>
            <a:r>
              <a:rPr dirty="0" err="1"/>
              <a:t>Vad</a:t>
            </a:r>
            <a:r>
              <a:rPr dirty="0"/>
              <a:t> </a:t>
            </a:r>
            <a:r>
              <a:rPr dirty="0" err="1"/>
              <a:t>tro</a:t>
            </a:r>
            <a:r>
              <a:rPr dirty="0"/>
              <a:t> </a:t>
            </a:r>
            <a:r>
              <a:rPr dirty="0" err="1"/>
              <a:t>ni</a:t>
            </a:r>
            <a:r>
              <a:rPr dirty="0"/>
              <a:t> om </a:t>
            </a:r>
            <a:r>
              <a:rPr dirty="0" err="1"/>
              <a:t>det</a:t>
            </a:r>
            <a:r>
              <a:rPr dirty="0"/>
              <a:t>? Om jag hade </a:t>
            </a:r>
            <a:r>
              <a:rPr dirty="0" err="1"/>
              <a:t>smärta</a:t>
            </a:r>
            <a:r>
              <a:rPr dirty="0"/>
              <a:t>, </a:t>
            </a:r>
            <a:r>
              <a:rPr dirty="0" err="1"/>
              <a:t>samtidigt</a:t>
            </a:r>
            <a:r>
              <a:rPr dirty="0"/>
              <a:t> </a:t>
            </a:r>
            <a:r>
              <a:rPr dirty="0" err="1"/>
              <a:t>trygg</a:t>
            </a:r>
            <a:r>
              <a:rPr dirty="0"/>
              <a:t>, </a:t>
            </a:r>
            <a:r>
              <a:rPr dirty="0" err="1"/>
              <a:t>gjorde</a:t>
            </a:r>
            <a:r>
              <a:rPr dirty="0"/>
              <a:t> precis </a:t>
            </a:r>
            <a:r>
              <a:rPr dirty="0" err="1"/>
              <a:t>det</a:t>
            </a:r>
            <a:r>
              <a:rPr dirty="0"/>
              <a:t> jag </a:t>
            </a:r>
            <a:r>
              <a:rPr dirty="0" err="1"/>
              <a:t>vill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livet</a:t>
            </a:r>
            <a:r>
              <a:rPr dirty="0"/>
              <a:t>, </a:t>
            </a:r>
            <a:r>
              <a:rPr dirty="0" err="1"/>
              <a:t>hur</a:t>
            </a:r>
            <a:r>
              <a:rPr dirty="0"/>
              <a:t> </a:t>
            </a:r>
            <a:r>
              <a:rPr dirty="0" err="1"/>
              <a:t>skulle</a:t>
            </a:r>
            <a:r>
              <a:rPr dirty="0"/>
              <a:t> jag </a:t>
            </a:r>
            <a:r>
              <a:rPr dirty="0" err="1"/>
              <a:t>uppleva</a:t>
            </a:r>
            <a:r>
              <a:rPr dirty="0"/>
              <a:t> </a:t>
            </a:r>
            <a:r>
              <a:rPr dirty="0" err="1"/>
              <a:t>smärtan</a:t>
            </a:r>
            <a:r>
              <a:rPr dirty="0"/>
              <a:t> </a:t>
            </a:r>
            <a:r>
              <a:rPr dirty="0" err="1"/>
              <a:t>då</a:t>
            </a:r>
            <a:r>
              <a:rPr dirty="0"/>
              <a:t>?</a:t>
            </a:r>
          </a:p>
          <a:p>
            <a:pPr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</a:pPr>
            <a:r>
              <a:rPr dirty="0"/>
              <a:t>Under </a:t>
            </a:r>
            <a:r>
              <a:rPr dirty="0" err="1"/>
              <a:t>dagens</a:t>
            </a:r>
            <a:r>
              <a:rPr dirty="0"/>
              <a:t> </a:t>
            </a:r>
            <a:r>
              <a:rPr dirty="0" err="1"/>
              <a:t>träff</a:t>
            </a:r>
            <a:r>
              <a:rPr dirty="0"/>
              <a:t> </a:t>
            </a:r>
            <a:r>
              <a:rPr dirty="0" err="1"/>
              <a:t>kommer</a:t>
            </a:r>
            <a:r>
              <a:rPr dirty="0"/>
              <a:t> vi </a:t>
            </a:r>
            <a:r>
              <a:rPr dirty="0" err="1"/>
              <a:t>titta</a:t>
            </a:r>
            <a:r>
              <a:rPr dirty="0"/>
              <a:t> </a:t>
            </a:r>
            <a:r>
              <a:rPr dirty="0" err="1"/>
              <a:t>närmare</a:t>
            </a:r>
            <a:r>
              <a:rPr dirty="0"/>
              <a:t> era </a:t>
            </a:r>
            <a:r>
              <a:rPr dirty="0" err="1"/>
              <a:t>stretegier</a:t>
            </a:r>
            <a:r>
              <a:rPr dirty="0"/>
              <a:t> </a:t>
            </a:r>
            <a:r>
              <a:rPr dirty="0" err="1"/>
              <a:t>för</a:t>
            </a:r>
            <a:r>
              <a:rPr dirty="0"/>
              <a:t> </a:t>
            </a:r>
            <a:r>
              <a:rPr dirty="0" err="1"/>
              <a:t>att</a:t>
            </a:r>
            <a:r>
              <a:rPr dirty="0"/>
              <a:t> </a:t>
            </a:r>
            <a:r>
              <a:rPr dirty="0" err="1"/>
              <a:t>hantera</a:t>
            </a:r>
            <a:r>
              <a:rPr dirty="0"/>
              <a:t> </a:t>
            </a:r>
            <a:r>
              <a:rPr dirty="0" err="1"/>
              <a:t>smärta</a:t>
            </a:r>
            <a:r>
              <a:rPr dirty="0"/>
              <a:t>...</a:t>
            </a:r>
          </a:p>
          <a:p>
            <a:pPr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</a:pPr>
            <a:r>
              <a:rPr dirty="0" err="1"/>
              <a:t>Smärtupplevelsen</a:t>
            </a:r>
            <a:r>
              <a:rPr dirty="0"/>
              <a:t> </a:t>
            </a:r>
            <a:r>
              <a:rPr dirty="0" err="1"/>
              <a:t>styrs</a:t>
            </a:r>
            <a:r>
              <a:rPr dirty="0"/>
              <a:t> </a:t>
            </a:r>
            <a:r>
              <a:rPr dirty="0" err="1"/>
              <a:t>inte</a:t>
            </a:r>
            <a:r>
              <a:rPr dirty="0"/>
              <a:t> bara </a:t>
            </a:r>
            <a:r>
              <a:rPr dirty="0" err="1"/>
              <a:t>av</a:t>
            </a:r>
            <a:r>
              <a:rPr dirty="0"/>
              <a:t> den </a:t>
            </a:r>
            <a:r>
              <a:rPr dirty="0" err="1"/>
              <a:t>kroppsliga</a:t>
            </a:r>
            <a:r>
              <a:rPr dirty="0"/>
              <a:t> </a:t>
            </a:r>
            <a:r>
              <a:rPr dirty="0" err="1"/>
              <a:t>upplevelsen</a:t>
            </a:r>
            <a:r>
              <a:rPr dirty="0"/>
              <a:t> (</a:t>
            </a:r>
            <a:r>
              <a:rPr dirty="0" err="1"/>
              <a:t>fysiologi</a:t>
            </a:r>
            <a:r>
              <a:rPr dirty="0"/>
              <a:t>), </a:t>
            </a:r>
            <a:r>
              <a:rPr dirty="0" err="1"/>
              <a:t>utan</a:t>
            </a:r>
            <a:r>
              <a:rPr dirty="0"/>
              <a:t> </a:t>
            </a:r>
            <a:r>
              <a:rPr dirty="0" err="1"/>
              <a:t>hur</a:t>
            </a:r>
            <a:r>
              <a:rPr dirty="0"/>
              <a:t> vi </a:t>
            </a:r>
            <a:r>
              <a:rPr dirty="0" err="1"/>
              <a:t>tänker</a:t>
            </a:r>
            <a:r>
              <a:rPr dirty="0"/>
              <a:t>, </a:t>
            </a:r>
            <a:r>
              <a:rPr dirty="0" err="1"/>
              <a:t>känner</a:t>
            </a:r>
            <a:r>
              <a:rPr dirty="0"/>
              <a:t> </a:t>
            </a:r>
            <a:r>
              <a:rPr dirty="0" err="1"/>
              <a:t>och</a:t>
            </a:r>
            <a:r>
              <a:rPr dirty="0"/>
              <a:t> </a:t>
            </a:r>
            <a:r>
              <a:rPr dirty="0" err="1"/>
              <a:t>vad</a:t>
            </a:r>
            <a:r>
              <a:rPr dirty="0"/>
              <a:t> vi </a:t>
            </a:r>
            <a:r>
              <a:rPr dirty="0" err="1"/>
              <a:t>gör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närvaro</a:t>
            </a:r>
            <a:r>
              <a:rPr dirty="0"/>
              <a:t> </a:t>
            </a:r>
            <a:r>
              <a:rPr dirty="0" err="1"/>
              <a:t>av</a:t>
            </a:r>
            <a:r>
              <a:rPr dirty="0"/>
              <a:t> </a:t>
            </a:r>
            <a:r>
              <a:rPr dirty="0" err="1"/>
              <a:t>allt</a:t>
            </a:r>
            <a:r>
              <a:rPr dirty="0"/>
              <a:t> </a:t>
            </a:r>
            <a:r>
              <a:rPr dirty="0" err="1"/>
              <a:t>detta</a:t>
            </a:r>
            <a:r>
              <a:rPr dirty="0"/>
              <a:t>.</a:t>
            </a:r>
          </a:p>
          <a:p>
            <a:pPr>
              <a:lnSpc>
                <a:spcPct val="90000"/>
              </a:lnSpc>
            </a:pPr>
            <a:r>
              <a:rPr dirty="0" err="1"/>
              <a:t>Titta</a:t>
            </a:r>
            <a:r>
              <a:rPr dirty="0"/>
              <a:t> </a:t>
            </a:r>
            <a:r>
              <a:rPr dirty="0" err="1"/>
              <a:t>på</a:t>
            </a:r>
            <a:r>
              <a:rPr dirty="0"/>
              <a:t> </a:t>
            </a:r>
            <a:r>
              <a:rPr dirty="0" err="1"/>
              <a:t>hur</a:t>
            </a:r>
            <a:r>
              <a:rPr dirty="0"/>
              <a:t> </a:t>
            </a:r>
            <a:r>
              <a:rPr dirty="0" err="1"/>
              <a:t>ni</a:t>
            </a:r>
            <a:r>
              <a:rPr dirty="0"/>
              <a:t> </a:t>
            </a:r>
            <a:r>
              <a:rPr dirty="0" err="1"/>
              <a:t>som</a:t>
            </a:r>
            <a:r>
              <a:rPr dirty="0"/>
              <a:t> </a:t>
            </a:r>
            <a:r>
              <a:rPr dirty="0" err="1"/>
              <a:t>grupp</a:t>
            </a:r>
            <a:r>
              <a:rPr dirty="0"/>
              <a:t> </a:t>
            </a:r>
            <a:r>
              <a:rPr dirty="0" err="1"/>
              <a:t>tänker</a:t>
            </a:r>
            <a:r>
              <a:rPr dirty="0"/>
              <a:t> </a:t>
            </a:r>
            <a:r>
              <a:rPr dirty="0" err="1"/>
              <a:t>känner</a:t>
            </a:r>
            <a:r>
              <a:rPr dirty="0"/>
              <a:t> </a:t>
            </a:r>
            <a:r>
              <a:rPr dirty="0" err="1"/>
              <a:t>och</a:t>
            </a:r>
            <a:r>
              <a:rPr dirty="0"/>
              <a:t> </a:t>
            </a:r>
            <a:r>
              <a:rPr dirty="0" err="1"/>
              <a:t>gör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närvaro</a:t>
            </a:r>
            <a:r>
              <a:rPr dirty="0"/>
              <a:t> </a:t>
            </a:r>
            <a:r>
              <a:rPr dirty="0" err="1"/>
              <a:t>av</a:t>
            </a:r>
            <a:r>
              <a:rPr dirty="0"/>
              <a:t> </a:t>
            </a:r>
            <a:r>
              <a:rPr dirty="0" err="1"/>
              <a:t>smärta</a:t>
            </a:r>
            <a:r>
              <a:rPr dirty="0"/>
              <a:t>...</a:t>
            </a:r>
          </a:p>
          <a:p>
            <a:pPr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</a:pPr>
            <a:r>
              <a:rPr dirty="0"/>
              <a:t>I den </a:t>
            </a:r>
            <a:r>
              <a:rPr dirty="0" err="1"/>
              <a:t>här</a:t>
            </a:r>
            <a:r>
              <a:rPr dirty="0"/>
              <a:t> </a:t>
            </a:r>
            <a:r>
              <a:rPr dirty="0" err="1"/>
              <a:t>behandlingen</a:t>
            </a:r>
            <a:r>
              <a:rPr dirty="0"/>
              <a:t> </a:t>
            </a:r>
            <a:r>
              <a:rPr dirty="0" err="1"/>
              <a:t>kommer</a:t>
            </a:r>
            <a:r>
              <a:rPr dirty="0"/>
              <a:t> vi </a:t>
            </a:r>
            <a:r>
              <a:rPr dirty="0" err="1"/>
              <a:t>träna</a:t>
            </a:r>
            <a:r>
              <a:rPr dirty="0"/>
              <a:t> </a:t>
            </a:r>
            <a:r>
              <a:rPr dirty="0" err="1"/>
              <a:t>på</a:t>
            </a:r>
            <a:r>
              <a:rPr dirty="0"/>
              <a:t> </a:t>
            </a:r>
            <a:r>
              <a:rPr dirty="0" err="1"/>
              <a:t>att</a:t>
            </a:r>
            <a:r>
              <a:rPr dirty="0"/>
              <a:t> </a:t>
            </a:r>
            <a:r>
              <a:rPr dirty="0" err="1"/>
              <a:t>det</a:t>
            </a:r>
            <a:r>
              <a:rPr dirty="0"/>
              <a:t> vi </a:t>
            </a:r>
            <a:r>
              <a:rPr dirty="0" err="1"/>
              <a:t>gör</a:t>
            </a:r>
            <a:r>
              <a:rPr dirty="0"/>
              <a:t> </a:t>
            </a:r>
            <a:r>
              <a:rPr dirty="0" err="1"/>
              <a:t>inte</a:t>
            </a:r>
            <a:r>
              <a:rPr dirty="0"/>
              <a:t> </a:t>
            </a:r>
            <a:r>
              <a:rPr dirty="0" err="1"/>
              <a:t>ska</a:t>
            </a:r>
            <a:r>
              <a:rPr dirty="0"/>
              <a:t> </a:t>
            </a:r>
            <a:r>
              <a:rPr dirty="0" err="1"/>
              <a:t>bestämmas</a:t>
            </a:r>
            <a:r>
              <a:rPr dirty="0"/>
              <a:t> </a:t>
            </a:r>
            <a:r>
              <a:rPr dirty="0" err="1"/>
              <a:t>av</a:t>
            </a:r>
            <a:r>
              <a:rPr dirty="0"/>
              <a:t> </a:t>
            </a:r>
            <a:r>
              <a:rPr dirty="0" err="1"/>
              <a:t>våra</a:t>
            </a:r>
            <a:r>
              <a:rPr dirty="0"/>
              <a:t> </a:t>
            </a:r>
            <a:r>
              <a:rPr dirty="0" err="1"/>
              <a:t>inre</a:t>
            </a:r>
            <a:r>
              <a:rPr dirty="0"/>
              <a:t> </a:t>
            </a:r>
            <a:r>
              <a:rPr dirty="0" err="1"/>
              <a:t>upplevelser</a:t>
            </a:r>
            <a:r>
              <a:rPr dirty="0"/>
              <a:t> – </a:t>
            </a:r>
            <a:r>
              <a:rPr dirty="0" err="1"/>
              <a:t>utan</a:t>
            </a:r>
            <a:r>
              <a:rPr dirty="0"/>
              <a:t> </a:t>
            </a:r>
            <a:r>
              <a:rPr dirty="0" err="1"/>
              <a:t>det</a:t>
            </a:r>
            <a:r>
              <a:rPr dirty="0"/>
              <a:t> vi VILL </a:t>
            </a:r>
            <a:r>
              <a:rPr dirty="0" err="1"/>
              <a:t>göra</a:t>
            </a:r>
            <a:r>
              <a:rPr dirty="0"/>
              <a:t> </a:t>
            </a:r>
            <a:r>
              <a:rPr dirty="0" err="1"/>
              <a:t>i</a:t>
            </a:r>
            <a:r>
              <a:rPr dirty="0"/>
              <a:t> den grad </a:t>
            </a:r>
            <a:r>
              <a:rPr dirty="0" err="1"/>
              <a:t>som</a:t>
            </a:r>
            <a:r>
              <a:rPr dirty="0"/>
              <a:t> </a:t>
            </a:r>
            <a:r>
              <a:rPr dirty="0" err="1"/>
              <a:t>är</a:t>
            </a:r>
            <a:r>
              <a:rPr dirty="0"/>
              <a:t> </a:t>
            </a:r>
            <a:r>
              <a:rPr dirty="0" err="1"/>
              <a:t>möjlig</a:t>
            </a:r>
            <a:r>
              <a:rPr dirty="0"/>
              <a:t> </a:t>
            </a:r>
            <a:r>
              <a:rPr dirty="0" err="1"/>
              <a:t>för</a:t>
            </a:r>
            <a:r>
              <a:rPr dirty="0"/>
              <a:t> just dig </a:t>
            </a:r>
            <a:r>
              <a:rPr dirty="0" err="1"/>
              <a:t>som</a:t>
            </a:r>
            <a:r>
              <a:rPr dirty="0"/>
              <a:t> person.</a:t>
            </a:r>
          </a:p>
          <a:p>
            <a:pPr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</a:pPr>
            <a:r>
              <a:rPr dirty="0"/>
              <a:t>Vi </a:t>
            </a:r>
            <a:r>
              <a:rPr dirty="0" err="1"/>
              <a:t>stävar</a:t>
            </a:r>
            <a:r>
              <a:rPr dirty="0"/>
              <a:t> </a:t>
            </a:r>
            <a:r>
              <a:rPr dirty="0" err="1"/>
              <a:t>alltså</a:t>
            </a:r>
            <a:r>
              <a:rPr dirty="0"/>
              <a:t> </a:t>
            </a:r>
            <a:r>
              <a:rPr dirty="0" err="1"/>
              <a:t>efter</a:t>
            </a:r>
            <a:r>
              <a:rPr dirty="0"/>
              <a:t> </a:t>
            </a:r>
            <a:r>
              <a:rPr dirty="0" err="1"/>
              <a:t>att</a:t>
            </a:r>
            <a:r>
              <a:rPr dirty="0"/>
              <a:t> </a:t>
            </a:r>
            <a:r>
              <a:rPr dirty="0" err="1"/>
              <a:t>frikoppla</a:t>
            </a:r>
            <a:r>
              <a:rPr dirty="0"/>
              <a:t> </a:t>
            </a:r>
            <a:r>
              <a:rPr dirty="0" err="1"/>
              <a:t>våra</a:t>
            </a:r>
            <a:r>
              <a:rPr dirty="0"/>
              <a:t> </a:t>
            </a:r>
            <a:r>
              <a:rPr dirty="0" err="1"/>
              <a:t>handlingar</a:t>
            </a:r>
            <a:r>
              <a:rPr dirty="0"/>
              <a:t> </a:t>
            </a:r>
            <a:r>
              <a:rPr dirty="0" err="1"/>
              <a:t>från</a:t>
            </a:r>
            <a:r>
              <a:rPr dirty="0"/>
              <a:t> </a:t>
            </a:r>
            <a:r>
              <a:rPr dirty="0" err="1"/>
              <a:t>våra</a:t>
            </a:r>
            <a:r>
              <a:rPr dirty="0"/>
              <a:t> </a:t>
            </a:r>
            <a:r>
              <a:rPr dirty="0" err="1"/>
              <a:t>inre</a:t>
            </a:r>
            <a:r>
              <a:rPr dirty="0"/>
              <a:t> </a:t>
            </a:r>
            <a:r>
              <a:rPr dirty="0" err="1"/>
              <a:t>upplevelser</a:t>
            </a:r>
            <a:r>
              <a:rPr dirty="0"/>
              <a:t>. </a:t>
            </a:r>
            <a:r>
              <a:rPr dirty="0" err="1"/>
              <a:t>Styrka</a:t>
            </a:r>
            <a:r>
              <a:rPr dirty="0"/>
              <a:t> </a:t>
            </a:r>
            <a:r>
              <a:rPr dirty="0" err="1"/>
              <a:t>förmågan</a:t>
            </a:r>
            <a:r>
              <a:rPr dirty="0"/>
              <a:t> till </a:t>
            </a:r>
            <a:r>
              <a:rPr dirty="0" err="1"/>
              <a:t>att</a:t>
            </a:r>
            <a:r>
              <a:rPr dirty="0"/>
              <a:t> </a:t>
            </a:r>
            <a:r>
              <a:rPr dirty="0" err="1"/>
              <a:t>kunna</a:t>
            </a:r>
            <a:r>
              <a:rPr dirty="0"/>
              <a:t> </a:t>
            </a:r>
            <a:r>
              <a:rPr dirty="0" err="1"/>
              <a:t>agera</a:t>
            </a:r>
            <a:r>
              <a:rPr dirty="0"/>
              <a:t> </a:t>
            </a:r>
            <a:r>
              <a:rPr dirty="0" err="1"/>
              <a:t>långsiktigt</a:t>
            </a:r>
            <a:r>
              <a:rPr dirty="0"/>
              <a:t> – </a:t>
            </a:r>
            <a:r>
              <a:rPr dirty="0" err="1"/>
              <a:t>i</a:t>
            </a:r>
            <a:r>
              <a:rPr dirty="0"/>
              <a:t> </a:t>
            </a:r>
            <a:r>
              <a:rPr dirty="0" err="1"/>
              <a:t>närvaro</a:t>
            </a:r>
            <a:r>
              <a:rPr dirty="0"/>
              <a:t> </a:t>
            </a:r>
            <a:r>
              <a:rPr dirty="0" err="1"/>
              <a:t>av</a:t>
            </a:r>
            <a:r>
              <a:rPr dirty="0"/>
              <a:t> </a:t>
            </a:r>
            <a:r>
              <a:rPr dirty="0" err="1"/>
              <a:t>allt</a:t>
            </a:r>
            <a:r>
              <a:rPr dirty="0"/>
              <a:t> </a:t>
            </a:r>
            <a:r>
              <a:rPr dirty="0" err="1"/>
              <a:t>detta</a:t>
            </a:r>
            <a:r>
              <a:rPr dirty="0"/>
              <a:t> – </a:t>
            </a:r>
            <a:r>
              <a:rPr dirty="0" err="1"/>
              <a:t>vad</a:t>
            </a:r>
            <a:r>
              <a:rPr dirty="0"/>
              <a:t> </a:t>
            </a:r>
            <a:r>
              <a:rPr dirty="0" err="1"/>
              <a:t>funkar</a:t>
            </a:r>
            <a:r>
              <a:rPr dirty="0"/>
              <a:t> </a:t>
            </a:r>
            <a:r>
              <a:rPr dirty="0" err="1"/>
              <a:t>på</a:t>
            </a:r>
            <a:r>
              <a:rPr dirty="0"/>
              <a:t> </a:t>
            </a:r>
            <a:r>
              <a:rPr dirty="0" err="1"/>
              <a:t>lång</a:t>
            </a:r>
            <a:r>
              <a:rPr dirty="0"/>
              <a:t> </a:t>
            </a:r>
            <a:r>
              <a:rPr dirty="0" err="1"/>
              <a:t>sikt</a:t>
            </a:r>
            <a:r>
              <a:rPr dirty="0"/>
              <a:t>?</a:t>
            </a:r>
          </a:p>
          <a:p>
            <a:pPr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</a:pPr>
            <a:r>
              <a:rPr dirty="0" err="1"/>
              <a:t>För</a:t>
            </a:r>
            <a:r>
              <a:rPr dirty="0"/>
              <a:t> </a:t>
            </a:r>
            <a:r>
              <a:rPr dirty="0" err="1"/>
              <a:t>många</a:t>
            </a:r>
            <a:r>
              <a:rPr dirty="0"/>
              <a:t> </a:t>
            </a:r>
            <a:r>
              <a:rPr dirty="0" err="1"/>
              <a:t>handlar</a:t>
            </a:r>
            <a:r>
              <a:rPr dirty="0"/>
              <a:t> </a:t>
            </a:r>
            <a:r>
              <a:rPr dirty="0" err="1"/>
              <a:t>det</a:t>
            </a:r>
            <a:r>
              <a:rPr dirty="0"/>
              <a:t> </a:t>
            </a:r>
            <a:r>
              <a:rPr dirty="0" err="1"/>
              <a:t>här</a:t>
            </a:r>
            <a:r>
              <a:rPr dirty="0"/>
              <a:t> om </a:t>
            </a:r>
            <a:r>
              <a:rPr dirty="0" err="1"/>
              <a:t>ett</a:t>
            </a:r>
            <a:r>
              <a:rPr dirty="0"/>
              <a:t> </a:t>
            </a:r>
            <a:r>
              <a:rPr dirty="0" err="1"/>
              <a:t>annat</a:t>
            </a:r>
            <a:r>
              <a:rPr dirty="0"/>
              <a:t> </a:t>
            </a:r>
            <a:r>
              <a:rPr dirty="0" err="1"/>
              <a:t>förhållningssätt</a:t>
            </a:r>
            <a:r>
              <a:rPr dirty="0"/>
              <a:t> till </a:t>
            </a:r>
            <a:r>
              <a:rPr dirty="0" err="1"/>
              <a:t>känslor</a:t>
            </a:r>
            <a:r>
              <a:rPr dirty="0"/>
              <a:t> </a:t>
            </a:r>
            <a:r>
              <a:rPr dirty="0" err="1"/>
              <a:t>tankar</a:t>
            </a:r>
            <a:r>
              <a:rPr dirty="0"/>
              <a:t> </a:t>
            </a:r>
            <a:r>
              <a:rPr dirty="0" err="1"/>
              <a:t>och</a:t>
            </a:r>
            <a:r>
              <a:rPr dirty="0"/>
              <a:t> </a:t>
            </a:r>
            <a:r>
              <a:rPr dirty="0" err="1"/>
              <a:t>kroppsuppl</a:t>
            </a:r>
            <a:r>
              <a:rPr dirty="0"/>
              <a:t>. </a:t>
            </a:r>
            <a:r>
              <a:rPr dirty="0" err="1"/>
              <a:t>Och</a:t>
            </a:r>
            <a:r>
              <a:rPr dirty="0"/>
              <a:t> </a:t>
            </a:r>
            <a:r>
              <a:rPr dirty="0" err="1"/>
              <a:t>kan</a:t>
            </a:r>
            <a:r>
              <a:rPr dirty="0"/>
              <a:t> </a:t>
            </a:r>
            <a:r>
              <a:rPr dirty="0" err="1"/>
              <a:t>vara</a:t>
            </a:r>
            <a:r>
              <a:rPr dirty="0"/>
              <a:t> </a:t>
            </a:r>
            <a:r>
              <a:rPr dirty="0" err="1"/>
              <a:t>annorlunda</a:t>
            </a:r>
            <a:r>
              <a:rPr dirty="0"/>
              <a:t> </a:t>
            </a:r>
            <a:r>
              <a:rPr dirty="0" err="1"/>
              <a:t>än</a:t>
            </a:r>
            <a:r>
              <a:rPr dirty="0"/>
              <a:t> </a:t>
            </a:r>
            <a:r>
              <a:rPr dirty="0" err="1"/>
              <a:t>det</a:t>
            </a:r>
            <a:r>
              <a:rPr dirty="0"/>
              <a:t> man </a:t>
            </a:r>
            <a:r>
              <a:rPr dirty="0" err="1"/>
              <a:t>prövat</a:t>
            </a:r>
            <a:r>
              <a:rPr dirty="0"/>
              <a:t> </a:t>
            </a:r>
            <a:r>
              <a:rPr dirty="0" err="1"/>
              <a:t>tidigare</a:t>
            </a:r>
            <a:r>
              <a:rPr dirty="0"/>
              <a:t>, men </a:t>
            </a:r>
            <a:r>
              <a:rPr dirty="0" err="1"/>
              <a:t>det</a:t>
            </a:r>
            <a:r>
              <a:rPr dirty="0"/>
              <a:t> </a:t>
            </a:r>
            <a:r>
              <a:rPr dirty="0" err="1"/>
              <a:t>har</a:t>
            </a:r>
            <a:r>
              <a:rPr dirty="0"/>
              <a:t> </a:t>
            </a:r>
            <a:r>
              <a:rPr dirty="0" err="1"/>
              <a:t>visat</a:t>
            </a:r>
            <a:r>
              <a:rPr dirty="0"/>
              <a:t> sig </a:t>
            </a:r>
            <a:r>
              <a:rPr dirty="0" err="1"/>
              <a:t>vara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framkomlig</a:t>
            </a:r>
            <a:r>
              <a:rPr dirty="0"/>
              <a:t> </a:t>
            </a:r>
            <a:r>
              <a:rPr dirty="0" err="1"/>
              <a:t>väg</a:t>
            </a:r>
            <a:r>
              <a:rPr dirty="0"/>
              <a:t> </a:t>
            </a:r>
            <a:r>
              <a:rPr dirty="0" err="1"/>
              <a:t>för</a:t>
            </a:r>
            <a:r>
              <a:rPr dirty="0"/>
              <a:t> </a:t>
            </a:r>
            <a:r>
              <a:rPr dirty="0" err="1"/>
              <a:t>många</a:t>
            </a:r>
            <a:r>
              <a:rPr dirty="0"/>
              <a:t>. </a:t>
            </a:r>
          </a:p>
          <a:p>
            <a:pPr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</a:pPr>
            <a:r>
              <a:rPr dirty="0"/>
              <a:t>Vi </a:t>
            </a:r>
            <a:r>
              <a:rPr dirty="0" err="1"/>
              <a:t>har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förhoppning</a:t>
            </a:r>
            <a:r>
              <a:rPr dirty="0"/>
              <a:t> </a:t>
            </a:r>
            <a:r>
              <a:rPr dirty="0" err="1"/>
              <a:t>att</a:t>
            </a:r>
            <a:r>
              <a:rPr dirty="0"/>
              <a:t> </a:t>
            </a:r>
            <a:r>
              <a:rPr dirty="0" err="1"/>
              <a:t>denna</a:t>
            </a:r>
            <a:r>
              <a:rPr dirty="0"/>
              <a:t> </a:t>
            </a:r>
            <a:r>
              <a:rPr dirty="0" err="1"/>
              <a:t>behandling</a:t>
            </a:r>
            <a:r>
              <a:rPr dirty="0"/>
              <a:t> </a:t>
            </a:r>
            <a:r>
              <a:rPr dirty="0" err="1"/>
              <a:t>ska</a:t>
            </a:r>
            <a:r>
              <a:rPr dirty="0"/>
              <a:t> </a:t>
            </a:r>
            <a:r>
              <a:rPr dirty="0" err="1"/>
              <a:t>leda</a:t>
            </a:r>
            <a:r>
              <a:rPr dirty="0"/>
              <a:t> till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bättre</a:t>
            </a:r>
            <a:r>
              <a:rPr dirty="0"/>
              <a:t> </a:t>
            </a:r>
            <a:r>
              <a:rPr dirty="0" err="1"/>
              <a:t>hantering</a:t>
            </a:r>
            <a:r>
              <a:rPr dirty="0"/>
              <a:t> </a:t>
            </a:r>
            <a:r>
              <a:rPr dirty="0" err="1"/>
              <a:t>av</a:t>
            </a:r>
            <a:r>
              <a:rPr dirty="0"/>
              <a:t> </a:t>
            </a:r>
            <a:r>
              <a:rPr dirty="0" err="1"/>
              <a:t>smärtan</a:t>
            </a:r>
            <a:r>
              <a:rPr dirty="0"/>
              <a:t> </a:t>
            </a:r>
            <a:r>
              <a:rPr dirty="0" err="1"/>
              <a:t>och</a:t>
            </a:r>
            <a:r>
              <a:rPr dirty="0"/>
              <a:t> till </a:t>
            </a:r>
            <a:r>
              <a:rPr dirty="0" err="1"/>
              <a:t>att</a:t>
            </a:r>
            <a:r>
              <a:rPr dirty="0"/>
              <a:t> man </a:t>
            </a:r>
            <a:r>
              <a:rPr dirty="0" err="1"/>
              <a:t>kan</a:t>
            </a:r>
            <a:r>
              <a:rPr dirty="0"/>
              <a:t> </a:t>
            </a:r>
            <a:r>
              <a:rPr dirty="0" err="1"/>
              <a:t>göra</a:t>
            </a:r>
            <a:r>
              <a:rPr dirty="0"/>
              <a:t> </a:t>
            </a:r>
            <a:r>
              <a:rPr dirty="0" err="1"/>
              <a:t>mer</a:t>
            </a:r>
            <a:r>
              <a:rPr dirty="0"/>
              <a:t> </a:t>
            </a:r>
            <a:r>
              <a:rPr dirty="0" err="1"/>
              <a:t>av</a:t>
            </a:r>
            <a:r>
              <a:rPr dirty="0"/>
              <a:t> </a:t>
            </a:r>
            <a:r>
              <a:rPr dirty="0" err="1"/>
              <a:t>det</a:t>
            </a:r>
            <a:r>
              <a:rPr dirty="0"/>
              <a:t> </a:t>
            </a:r>
            <a:r>
              <a:rPr dirty="0" err="1"/>
              <a:t>som</a:t>
            </a:r>
            <a:r>
              <a:rPr dirty="0"/>
              <a:t> </a:t>
            </a:r>
            <a:r>
              <a:rPr dirty="0" err="1"/>
              <a:t>verkligen</a:t>
            </a:r>
            <a:r>
              <a:rPr dirty="0"/>
              <a:t> </a:t>
            </a:r>
            <a:r>
              <a:rPr dirty="0" err="1"/>
              <a:t>betyder</a:t>
            </a:r>
            <a:r>
              <a:rPr dirty="0"/>
              <a:t> </a:t>
            </a:r>
            <a:r>
              <a:rPr dirty="0" err="1"/>
              <a:t>ngt</a:t>
            </a:r>
            <a:r>
              <a:rPr dirty="0"/>
              <a:t> </a:t>
            </a:r>
            <a:r>
              <a:rPr dirty="0" err="1"/>
              <a:t>för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. </a:t>
            </a:r>
            <a:r>
              <a:rPr dirty="0" err="1"/>
              <a:t>Gör</a:t>
            </a:r>
            <a:r>
              <a:rPr dirty="0"/>
              <a:t> man </a:t>
            </a:r>
            <a:r>
              <a:rPr dirty="0" err="1"/>
              <a:t>mer</a:t>
            </a:r>
            <a:r>
              <a:rPr dirty="0"/>
              <a:t> </a:t>
            </a:r>
            <a:r>
              <a:rPr dirty="0" err="1"/>
              <a:t>av</a:t>
            </a:r>
            <a:r>
              <a:rPr dirty="0"/>
              <a:t> </a:t>
            </a:r>
            <a:r>
              <a:rPr dirty="0" err="1"/>
              <a:t>det</a:t>
            </a:r>
            <a:r>
              <a:rPr dirty="0"/>
              <a:t> </a:t>
            </a:r>
            <a:r>
              <a:rPr dirty="0" err="1"/>
              <a:t>som</a:t>
            </a:r>
            <a:r>
              <a:rPr dirty="0"/>
              <a:t> </a:t>
            </a:r>
            <a:r>
              <a:rPr dirty="0" err="1"/>
              <a:t>verkligen</a:t>
            </a:r>
            <a:r>
              <a:rPr dirty="0"/>
              <a:t> </a:t>
            </a:r>
            <a:r>
              <a:rPr dirty="0" err="1"/>
              <a:t>betyder</a:t>
            </a:r>
            <a:r>
              <a:rPr dirty="0"/>
              <a:t> </a:t>
            </a:r>
            <a:r>
              <a:rPr dirty="0" err="1"/>
              <a:t>ngt</a:t>
            </a:r>
            <a:r>
              <a:rPr dirty="0"/>
              <a:t> </a:t>
            </a:r>
            <a:r>
              <a:rPr dirty="0" err="1"/>
              <a:t>för</a:t>
            </a:r>
            <a:r>
              <a:rPr dirty="0"/>
              <a:t> </a:t>
            </a:r>
            <a:r>
              <a:rPr dirty="0" err="1"/>
              <a:t>en</a:t>
            </a:r>
            <a:r>
              <a:rPr dirty="0"/>
              <a:t> </a:t>
            </a:r>
            <a:r>
              <a:rPr dirty="0" err="1"/>
              <a:t>så</a:t>
            </a:r>
            <a:r>
              <a:rPr dirty="0"/>
              <a:t> vet vi </a:t>
            </a:r>
            <a:r>
              <a:rPr dirty="0" err="1"/>
              <a:t>att</a:t>
            </a:r>
            <a:r>
              <a:rPr dirty="0"/>
              <a:t> </a:t>
            </a:r>
            <a:r>
              <a:rPr dirty="0" err="1"/>
              <a:t>det</a:t>
            </a:r>
            <a:r>
              <a:rPr dirty="0"/>
              <a:t> </a:t>
            </a:r>
            <a:r>
              <a:rPr dirty="0" err="1"/>
              <a:t>påverkar</a:t>
            </a:r>
            <a:r>
              <a:rPr dirty="0"/>
              <a:t> </a:t>
            </a:r>
            <a:r>
              <a:rPr dirty="0" err="1"/>
              <a:t>oss</a:t>
            </a:r>
            <a:r>
              <a:rPr dirty="0"/>
              <a:t> </a:t>
            </a:r>
            <a:r>
              <a:rPr dirty="0" err="1"/>
              <a:t>så</a:t>
            </a:r>
            <a:r>
              <a:rPr dirty="0"/>
              <a:t> </a:t>
            </a:r>
            <a:r>
              <a:rPr dirty="0" err="1"/>
              <a:t>att</a:t>
            </a:r>
            <a:r>
              <a:rPr dirty="0"/>
              <a:t> man </a:t>
            </a:r>
            <a:r>
              <a:rPr dirty="0" err="1"/>
              <a:t>mår</a:t>
            </a:r>
            <a:r>
              <a:rPr dirty="0"/>
              <a:t> </a:t>
            </a:r>
            <a:r>
              <a:rPr dirty="0" err="1"/>
              <a:t>bättre</a:t>
            </a:r>
            <a:r>
              <a:rPr dirty="0"/>
              <a:t>, </a:t>
            </a:r>
            <a:r>
              <a:rPr dirty="0" err="1"/>
              <a:t>när</a:t>
            </a:r>
            <a:r>
              <a:rPr dirty="0"/>
              <a:t> man </a:t>
            </a:r>
            <a:r>
              <a:rPr dirty="0" err="1"/>
              <a:t>mår</a:t>
            </a:r>
            <a:r>
              <a:rPr dirty="0"/>
              <a:t> </a:t>
            </a:r>
            <a:r>
              <a:rPr dirty="0" err="1"/>
              <a:t>bättre</a:t>
            </a:r>
            <a:r>
              <a:rPr dirty="0"/>
              <a:t> </a:t>
            </a:r>
            <a:r>
              <a:rPr dirty="0" err="1"/>
              <a:t>blir</a:t>
            </a:r>
            <a:r>
              <a:rPr dirty="0"/>
              <a:t> </a:t>
            </a:r>
            <a:r>
              <a:rPr dirty="0" err="1"/>
              <a:t>smärtan</a:t>
            </a:r>
            <a:r>
              <a:rPr dirty="0"/>
              <a:t> </a:t>
            </a:r>
            <a:r>
              <a:rPr dirty="0" err="1"/>
              <a:t>lättare</a:t>
            </a:r>
            <a:r>
              <a:rPr dirty="0"/>
              <a:t> </a:t>
            </a:r>
            <a:r>
              <a:rPr dirty="0" err="1"/>
              <a:t>att</a:t>
            </a:r>
            <a:r>
              <a:rPr dirty="0"/>
              <a:t> </a:t>
            </a:r>
            <a:r>
              <a:rPr dirty="0" err="1"/>
              <a:t>bära</a:t>
            </a:r>
            <a:r>
              <a:rPr dirty="0"/>
              <a:t>.</a:t>
            </a:r>
          </a:p>
          <a:p>
            <a:pPr>
              <a:lnSpc>
                <a:spcPct val="90000"/>
              </a:lnSpc>
            </a:pPr>
            <a:endParaRPr dirty="0"/>
          </a:p>
          <a:p>
            <a:pPr>
              <a:lnSpc>
                <a:spcPct val="90000"/>
              </a:lnSpc>
            </a:pPr>
            <a:r>
              <a:rPr dirty="0" err="1"/>
              <a:t>Syfte</a:t>
            </a:r>
            <a:r>
              <a:rPr dirty="0"/>
              <a:t>, </a:t>
            </a:r>
            <a:r>
              <a:rPr dirty="0" err="1"/>
              <a:t>beteendeanalys</a:t>
            </a:r>
            <a:r>
              <a:rPr dirty="0"/>
              <a:t> – </a:t>
            </a:r>
            <a:r>
              <a:rPr dirty="0" err="1"/>
              <a:t>att</a:t>
            </a:r>
            <a:r>
              <a:rPr dirty="0"/>
              <a:t> </a:t>
            </a:r>
            <a:r>
              <a:rPr dirty="0" err="1"/>
              <a:t>lära</a:t>
            </a:r>
            <a:r>
              <a:rPr dirty="0"/>
              <a:t> </a:t>
            </a:r>
            <a:r>
              <a:rPr dirty="0" err="1"/>
              <a:t>känna</a:t>
            </a:r>
            <a:r>
              <a:rPr dirty="0"/>
              <a:t> sig </a:t>
            </a:r>
            <a:r>
              <a:rPr dirty="0" err="1"/>
              <a:t>själv</a:t>
            </a:r>
            <a:r>
              <a:rPr dirty="0"/>
              <a:t> </a:t>
            </a:r>
            <a:r>
              <a:rPr dirty="0" err="1"/>
              <a:t>och</a:t>
            </a:r>
            <a:r>
              <a:rPr dirty="0"/>
              <a:t> </a:t>
            </a:r>
            <a:r>
              <a:rPr dirty="0" err="1"/>
              <a:t>sitt</a:t>
            </a:r>
            <a:r>
              <a:rPr dirty="0"/>
              <a:t> </a:t>
            </a:r>
            <a:r>
              <a:rPr dirty="0" err="1"/>
              <a:t>beteende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92179541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/>
              <a:t>Kan delas ut innan fikat, så kan dom börja skriva och fundera innan vi </a:t>
            </a:r>
            <a:r>
              <a:rPr lang="sv-SE"/>
              <a:t>samlar ihop infon</a:t>
            </a:r>
          </a:p>
        </p:txBody>
      </p:sp>
    </p:spTree>
    <p:extLst>
      <p:ext uri="{BB962C8B-B14F-4D97-AF65-F5344CB8AC3E}">
        <p14:creationId xmlns:p14="http://schemas.microsoft.com/office/powerpoint/2010/main" val="39418543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i="1" dirty="0"/>
              <a:t>Emma </a:t>
            </a:r>
          </a:p>
          <a:p>
            <a:r>
              <a:rPr lang="sv-SE" i="1" dirty="0"/>
              <a:t>- Smärtupplevelser under mycket lång tid ger…</a:t>
            </a:r>
          </a:p>
          <a:p>
            <a:r>
              <a:rPr lang="sv-SE" dirty="0"/>
              <a:t>Dramatiska förändringar i livsstil och funktion</a:t>
            </a:r>
          </a:p>
          <a:p>
            <a:r>
              <a:rPr lang="sv-SE" dirty="0"/>
              <a:t>Gradvis förändring som av patienten kanske blir medveten om för sent</a:t>
            </a:r>
          </a:p>
          <a:p>
            <a:r>
              <a:rPr lang="sv-SE" dirty="0"/>
              <a:t>Återkommande smärta – omfattande lärandeprocess</a:t>
            </a:r>
          </a:p>
          <a:p>
            <a:r>
              <a:rPr lang="sv-SE" dirty="0"/>
              <a:t>Ofta utvecklas smal </a:t>
            </a:r>
            <a:r>
              <a:rPr lang="sv-SE" dirty="0" err="1"/>
              <a:t>copingrepertoar</a:t>
            </a:r>
            <a:r>
              <a:rPr lang="sv-SE" dirty="0"/>
              <a:t> som funkar på kort sikt, men dysfunktionell på lång sikt.</a:t>
            </a:r>
          </a:p>
          <a:p>
            <a:r>
              <a:rPr lang="sv-SE" dirty="0"/>
              <a:t>Psykologiska riskfaktorer verkar i övergången mellan akut och långvarig smärta </a:t>
            </a:r>
          </a:p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C1B782-13F3-4277-95A0-052951194C6D}" type="slidenum">
              <a:rPr lang="sv-SE" smtClean="0"/>
              <a:pPr/>
              <a:t>6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44000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0213847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6328776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6053368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t>Klicka här för att ändra format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>
                <a:solidFill>
                  <a:srgbClr val="888888"/>
                </a:solidFill>
              </a:defRPr>
            </a:lvl1pPr>
          </a:lstStyle>
          <a:p>
            <a:r>
              <a:t>Klicka här för att ändra format på underrubrik i bakgrunden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Klicka här för att ändra format</a:t>
            </a:r>
          </a:p>
        </p:txBody>
      </p:sp>
      <p:sp>
        <p:nvSpPr>
          <p:cNvPr id="93" name="Shape 93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Klicka här för att ändra format på bakgrundstexten</a:t>
            </a:r>
          </a:p>
          <a:p>
            <a:pPr lvl="1"/>
            <a:r>
              <a:t>Nivå två</a:t>
            </a:r>
          </a:p>
          <a:p>
            <a:pPr lvl="2"/>
            <a:r>
              <a:t>Nivå tre</a:t>
            </a:r>
          </a:p>
          <a:p>
            <a:pPr lvl="3"/>
            <a:r>
              <a:t>Nivå fyra</a:t>
            </a:r>
          </a:p>
          <a:p>
            <a:pPr lvl="4"/>
            <a:r>
              <a:t>Nivå fem</a:t>
            </a:r>
          </a:p>
        </p:txBody>
      </p:sp>
      <p:sp>
        <p:nvSpPr>
          <p:cNvPr id="94" name="Shape 94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Shape 101"/>
          <p:cNvSpPr>
            <a:spLocks noGrp="1"/>
          </p:cNvSpPr>
          <p:nvPr>
            <p:ph type="title"/>
          </p:nvPr>
        </p:nvSpPr>
        <p:spPr>
          <a:xfrm>
            <a:off x="6629400" y="274638"/>
            <a:ext cx="2057400" cy="5851526"/>
          </a:xfrm>
          <a:prstGeom prst="rect">
            <a:avLst/>
          </a:prstGeom>
        </p:spPr>
        <p:txBody>
          <a:bodyPr/>
          <a:lstStyle/>
          <a:p>
            <a:r>
              <a:t>Klicka här för att ändra format</a:t>
            </a:r>
          </a:p>
        </p:txBody>
      </p:sp>
      <p:sp>
        <p:nvSpPr>
          <p:cNvPr id="102" name="Shape 102"/>
          <p:cNvSpPr>
            <a:spLocks noGrp="1"/>
          </p:cNvSpPr>
          <p:nvPr>
            <p:ph type="body" idx="1"/>
          </p:nvPr>
        </p:nvSpPr>
        <p:spPr>
          <a:xfrm>
            <a:off x="457200" y="274638"/>
            <a:ext cx="6019800" cy="5851526"/>
          </a:xfrm>
          <a:prstGeom prst="rect">
            <a:avLst/>
          </a:prstGeom>
        </p:spPr>
        <p:txBody>
          <a:bodyPr/>
          <a:lstStyle/>
          <a:p>
            <a:r>
              <a:t>Klicka här för att ändra format på bakgrundstexten</a:t>
            </a:r>
          </a:p>
          <a:p>
            <a:pPr lvl="1"/>
            <a:r>
              <a:t>Nivå två</a:t>
            </a:r>
          </a:p>
          <a:p>
            <a:pPr lvl="2"/>
            <a:r>
              <a:t>Nivå tre</a:t>
            </a:r>
          </a:p>
          <a:p>
            <a:pPr lvl="3"/>
            <a:r>
              <a:t>Nivå fyra</a:t>
            </a:r>
          </a:p>
          <a:p>
            <a:pPr lvl="4"/>
            <a:r>
              <a:t>Nivå fem</a:t>
            </a:r>
          </a:p>
        </p:txBody>
      </p:sp>
      <p:sp>
        <p:nvSpPr>
          <p:cNvPr id="103" name="Shape 10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Enradig rubrik + punktlista el/och bilder+ LEA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Platshållare för innehåll 3"/>
          <p:cNvSpPr>
            <a:spLocks noGrp="1"/>
          </p:cNvSpPr>
          <p:nvPr userDrawn="1">
            <p:ph sz="quarter" idx="10"/>
          </p:nvPr>
        </p:nvSpPr>
        <p:spPr>
          <a:xfrm>
            <a:off x="432000" y="1538712"/>
            <a:ext cx="8280000" cy="477060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sv-SE" dirty="0"/>
          </a:p>
        </p:txBody>
      </p:sp>
      <p:sp>
        <p:nvSpPr>
          <p:cNvPr id="2" name="Rubrik 1"/>
          <p:cNvSpPr>
            <a:spLocks noGrp="1"/>
          </p:cNvSpPr>
          <p:nvPr userDrawn="1">
            <p:ph type="title"/>
          </p:nvPr>
        </p:nvSpPr>
        <p:spPr>
          <a:xfrm>
            <a:off x="432000" y="836712"/>
            <a:ext cx="7740000" cy="432000"/>
          </a:xfrm>
        </p:spPr>
        <p:txBody>
          <a:bodyPr/>
          <a:lstStyle>
            <a:lvl1pPr>
              <a:defRPr sz="2600"/>
            </a:lvl1pPr>
          </a:lstStyle>
          <a:p>
            <a:r>
              <a:rPr lang="sv-SE"/>
              <a:t>Klicka här för att ändra format</a:t>
            </a:r>
            <a:endParaRPr lang="sv-SE" dirty="0"/>
          </a:p>
        </p:txBody>
      </p:sp>
      <p:sp>
        <p:nvSpPr>
          <p:cNvPr id="28" name="Platshållare för datum 27"/>
          <p:cNvSpPr>
            <a:spLocks noGrp="1"/>
          </p:cNvSpPr>
          <p:nvPr userDrawn="1">
            <p:ph type="dt" sz="half" idx="11"/>
          </p:nvPr>
        </p:nvSpPr>
        <p:spPr/>
        <p:txBody>
          <a:bodyPr/>
          <a:lstStyle/>
          <a:p>
            <a:fld id="{C2DDAC53-97E1-405C-B9EE-A7B662E67995}" type="datetime1">
              <a:rPr lang="sv-SE" smtClean="0"/>
              <a:pPr/>
              <a:t>2022-04-25</a:t>
            </a:fld>
            <a:endParaRPr lang="sv-SE" dirty="0"/>
          </a:p>
        </p:txBody>
      </p:sp>
      <p:sp>
        <p:nvSpPr>
          <p:cNvPr id="30" name="Platshållare för sidfot 29"/>
          <p:cNvSpPr>
            <a:spLocks noGrp="1"/>
          </p:cNvSpPr>
          <p:nvPr userDrawn="1">
            <p:ph type="ftr" sz="quarter" idx="13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31" name="Platshållare för bildnummer 30"/>
          <p:cNvSpPr>
            <a:spLocks noGrp="1"/>
          </p:cNvSpPr>
          <p:nvPr userDrawn="1">
            <p:ph type="sldNum" sz="quarter" idx="14"/>
          </p:nvPr>
        </p:nvSpPr>
        <p:spPr/>
        <p:txBody>
          <a:bodyPr/>
          <a:lstStyle/>
          <a:p>
            <a:fld id="{1444FA28-21CF-4CB9-B5F5-49BB08F09A2A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22" name="Platshållare för text 20"/>
          <p:cNvSpPr>
            <a:spLocks noGrp="1"/>
          </p:cNvSpPr>
          <p:nvPr userDrawn="1">
            <p:ph type="body" sz="quarter" idx="15" hasCustomPrompt="1"/>
          </p:nvPr>
        </p:nvSpPr>
        <p:spPr>
          <a:xfrm>
            <a:off x="158400" y="178465"/>
            <a:ext cx="4897438" cy="216000"/>
          </a:xfrm>
        </p:spPr>
        <p:txBody>
          <a:bodyPr/>
          <a:lstStyle>
            <a:lvl1pPr>
              <a:buNone/>
              <a:defRPr sz="1300" cap="all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>
              <a:buNone/>
              <a:defRPr/>
            </a:lvl2pPr>
            <a:lvl3pPr>
              <a:buNone/>
              <a:defRPr/>
            </a:lvl3pPr>
            <a:lvl4pPr>
              <a:buNone/>
              <a:defRPr/>
            </a:lvl4pPr>
            <a:lvl5pPr>
              <a:buNone/>
              <a:defRPr/>
            </a:lvl5pPr>
          </a:lstStyle>
          <a:p>
            <a:pPr lvl="0"/>
            <a:r>
              <a:rPr lang="sv-SE" dirty="0"/>
              <a:t>avsnittsrubrik</a:t>
            </a:r>
          </a:p>
        </p:txBody>
      </p:sp>
    </p:spTree>
    <p:extLst>
      <p:ext uri="{BB962C8B-B14F-4D97-AF65-F5344CB8AC3E}">
        <p14:creationId xmlns:p14="http://schemas.microsoft.com/office/powerpoint/2010/main" val="369276768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Klicka här för att ändra format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Klicka här för att ändra format på bakgrundstexten</a:t>
            </a:r>
          </a:p>
          <a:p>
            <a:pPr lvl="1"/>
            <a:r>
              <a:t>Nivå två</a:t>
            </a:r>
          </a:p>
          <a:p>
            <a:pPr lvl="2"/>
            <a:r>
              <a:t>Nivå tre</a:t>
            </a:r>
          </a:p>
          <a:p>
            <a:pPr lvl="3"/>
            <a:r>
              <a:t>Nivå fyra</a:t>
            </a:r>
          </a:p>
          <a:p>
            <a:pPr lvl="4"/>
            <a:r>
              <a:t>Nivå fem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xfrm>
            <a:off x="722312" y="4406900"/>
            <a:ext cx="7772401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t>Klicka här för att ändra format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quarter" idx="1"/>
          </p:nvPr>
        </p:nvSpPr>
        <p:spPr>
          <a:xfrm>
            <a:off x="722312" y="2906713"/>
            <a:ext cx="7772401" cy="1500188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400"/>
              </a:spcBef>
              <a:buSzTx/>
              <a:buFontTx/>
              <a:buNone/>
              <a:defRPr sz="2000">
                <a:solidFill>
                  <a:srgbClr val="888888"/>
                </a:solidFill>
              </a:defRPr>
            </a:lvl1pPr>
          </a:lstStyle>
          <a:p>
            <a:r>
              <a:t>Klicka här för att ändra format på bakgrundstexten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Klicka här för att ändra format</a:t>
            </a:r>
          </a:p>
        </p:txBody>
      </p:sp>
      <p:sp>
        <p:nvSpPr>
          <p:cNvPr id="39" name="Shape 39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spcBef>
                <a:spcPts val="600"/>
              </a:spcBef>
              <a:defRPr sz="2800"/>
            </a:lvl1pPr>
            <a:lvl2pPr marL="790575" indent="-333375">
              <a:spcBef>
                <a:spcPts val="600"/>
              </a:spcBef>
              <a:defRPr sz="2800"/>
            </a:lvl2pPr>
            <a:lvl3pPr marL="1234439" indent="-320039">
              <a:spcBef>
                <a:spcPts val="600"/>
              </a:spcBef>
              <a:defRPr sz="2800"/>
            </a:lvl3pPr>
            <a:lvl4pPr marL="1727200" indent="-355600">
              <a:spcBef>
                <a:spcPts val="600"/>
              </a:spcBef>
              <a:defRPr sz="2800"/>
            </a:lvl4pPr>
            <a:lvl5pPr marL="2184400" indent="-355600">
              <a:spcBef>
                <a:spcPts val="600"/>
              </a:spcBef>
              <a:defRPr sz="2800"/>
            </a:lvl5pPr>
          </a:lstStyle>
          <a:p>
            <a:r>
              <a:t>Klicka här för att ändra format på bakgrundstexten</a:t>
            </a:r>
          </a:p>
          <a:p>
            <a:pPr lvl="1"/>
            <a:r>
              <a:t>Nivå två</a:t>
            </a:r>
          </a:p>
          <a:p>
            <a:pPr lvl="2"/>
            <a:r>
              <a:t>Nivå tre</a:t>
            </a:r>
          </a:p>
          <a:p>
            <a:pPr lvl="3"/>
            <a:r>
              <a:t>Nivå fyra</a:t>
            </a:r>
          </a:p>
          <a:p>
            <a:pPr lvl="4"/>
            <a:r>
              <a:t>Nivå fem</a:t>
            </a:r>
          </a:p>
        </p:txBody>
      </p:sp>
      <p:sp>
        <p:nvSpPr>
          <p:cNvPr id="40" name="Shape 4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Klicka här för att ändra format</a:t>
            </a:r>
          </a:p>
        </p:txBody>
      </p:sp>
      <p:sp>
        <p:nvSpPr>
          <p:cNvPr id="48" name="Shape 48"/>
          <p:cNvSpPr>
            <a:spLocks noGrp="1"/>
          </p:cNvSpPr>
          <p:nvPr>
            <p:ph type="body" sz="quarter" idx="1"/>
          </p:nvPr>
        </p:nvSpPr>
        <p:spPr>
          <a:xfrm>
            <a:off x="457200" y="1535112"/>
            <a:ext cx="4040188" cy="639763"/>
          </a:xfrm>
          <a:prstGeom prst="rect">
            <a:avLst/>
          </a:prstGeom>
        </p:spPr>
        <p:txBody>
          <a:bodyPr anchor="b"/>
          <a:lstStyle>
            <a:lvl1pPr marL="0" indent="0">
              <a:spcBef>
                <a:spcPts val="500"/>
              </a:spcBef>
              <a:buSzTx/>
              <a:buFontTx/>
              <a:buNone/>
              <a:defRPr sz="2400" b="1"/>
            </a:lvl1pPr>
          </a:lstStyle>
          <a:p>
            <a:r>
              <a:t>Klicka här för att ändra format på bakgrundstexten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3"/>
          </p:nvPr>
        </p:nvSpPr>
        <p:spPr>
          <a:xfrm>
            <a:off x="4645025" y="1535112"/>
            <a:ext cx="4041775" cy="639763"/>
          </a:xfrm>
          <a:prstGeom prst="rect">
            <a:avLst/>
          </a:prstGeom>
        </p:spPr>
        <p:txBody>
          <a:bodyPr anchor="b"/>
          <a:lstStyle/>
          <a:p>
            <a:pPr marL="0" indent="0">
              <a:spcBef>
                <a:spcPts val="500"/>
              </a:spcBef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Klicka här för att ändra format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Shape 72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4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Klicka här för att ändra format</a:t>
            </a:r>
          </a:p>
        </p:txBody>
      </p:sp>
      <p:sp>
        <p:nvSpPr>
          <p:cNvPr id="73" name="Shape 73"/>
          <p:cNvSpPr>
            <a:spLocks noGrp="1"/>
          </p:cNvSpPr>
          <p:nvPr>
            <p:ph type="body"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/>
          <a:p>
            <a:r>
              <a:t>Klicka här för att ändra format på bakgrundstexten</a:t>
            </a:r>
          </a:p>
          <a:p>
            <a:pPr lvl="1"/>
            <a:r>
              <a:t>Nivå två</a:t>
            </a:r>
          </a:p>
          <a:p>
            <a:pPr lvl="2"/>
            <a:r>
              <a:t>Nivå tre</a:t>
            </a:r>
          </a:p>
          <a:p>
            <a:pPr lvl="3"/>
            <a:r>
              <a:t>Nivå fyra</a:t>
            </a:r>
          </a:p>
          <a:p>
            <a:pPr lvl="4"/>
            <a:r>
              <a:t>Nivå fem</a:t>
            </a:r>
          </a:p>
        </p:txBody>
      </p:sp>
      <p:sp>
        <p:nvSpPr>
          <p:cNvPr id="74" name="Shape 74"/>
          <p:cNvSpPr>
            <a:spLocks noGrp="1"/>
          </p:cNvSpPr>
          <p:nvPr>
            <p:ph type="body" sz="half" idx="13"/>
          </p:nvPr>
        </p:nvSpPr>
        <p:spPr>
          <a:xfrm>
            <a:off x="457199" y="1435100"/>
            <a:ext cx="3008315" cy="4691063"/>
          </a:xfrm>
          <a:prstGeom prst="rect">
            <a:avLst/>
          </a:prstGeom>
        </p:spPr>
        <p:txBody>
          <a:bodyPr/>
          <a:lstStyle/>
          <a:p>
            <a:pPr marL="0" indent="0">
              <a:spcBef>
                <a:spcPts val="300"/>
              </a:spcBef>
              <a:buSzTx/>
              <a:buFontTx/>
              <a:buNone/>
              <a:defRPr sz="1400"/>
            </a:pPr>
            <a:endParaRPr/>
          </a:p>
        </p:txBody>
      </p:sp>
      <p:sp>
        <p:nvSpPr>
          <p:cNvPr id="75" name="Shape 7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Shape 82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1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t>Klicka här för att ändra format</a:t>
            </a:r>
          </a:p>
        </p:txBody>
      </p:sp>
      <p:sp>
        <p:nvSpPr>
          <p:cNvPr id="83" name="Shape 83"/>
          <p:cNvSpPr>
            <a:spLocks noGrp="1"/>
          </p:cNvSpPr>
          <p:nvPr>
            <p:ph type="pic" sz="half" idx="13"/>
          </p:nvPr>
        </p:nvSpPr>
        <p:spPr>
          <a:xfrm>
            <a:off x="1792288" y="612775"/>
            <a:ext cx="5486401" cy="4114800"/>
          </a:xfrm>
          <a:prstGeom prst="rect">
            <a:avLst/>
          </a:prstGeom>
        </p:spPr>
        <p:txBody>
          <a:bodyPr lIns="91439" rIns="91439">
            <a:noAutofit/>
          </a:bodyPr>
          <a:lstStyle/>
          <a:p>
            <a:endParaRPr/>
          </a:p>
        </p:txBody>
      </p:sp>
      <p:sp>
        <p:nvSpPr>
          <p:cNvPr id="84" name="Shape 84"/>
          <p:cNvSpPr>
            <a:spLocks noGrp="1"/>
          </p:cNvSpPr>
          <p:nvPr>
            <p:ph type="body" sz="quarter" idx="1"/>
          </p:nvPr>
        </p:nvSpPr>
        <p:spPr>
          <a:xfrm>
            <a:off x="1792288" y="5367337"/>
            <a:ext cx="5486401" cy="804863"/>
          </a:xfrm>
          <a:prstGeom prst="rect">
            <a:avLst/>
          </a:prstGeom>
        </p:spPr>
        <p:txBody>
          <a:bodyPr/>
          <a:lstStyle>
            <a:lvl1pPr marL="0" indent="0">
              <a:spcBef>
                <a:spcPts val="300"/>
              </a:spcBef>
              <a:buSzTx/>
              <a:buFontTx/>
              <a:buNone/>
              <a:defRPr sz="1400"/>
            </a:lvl1pPr>
          </a:lstStyle>
          <a:p>
            <a:r>
              <a:t>Klicka här för att ändra format på bakgrundstexten</a:t>
            </a:r>
          </a:p>
        </p:txBody>
      </p:sp>
      <p:sp>
        <p:nvSpPr>
          <p:cNvPr id="85" name="Shape 85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1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 anchor="ctr">
            <a:normAutofit/>
          </a:bodyPr>
          <a:lstStyle/>
          <a:p>
            <a:r>
              <a:t>Klicka här för att ändra format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="" val="1"/>
            </a:ext>
          </a:extLst>
        </p:spPr>
        <p:txBody>
          <a:bodyPr lIns="45719" rIns="45719">
            <a:normAutofit/>
          </a:bodyPr>
          <a:lstStyle/>
          <a:p>
            <a:r>
              <a:t>Klicka här för att ändra format på bakgrundstexten</a:t>
            </a:r>
          </a:p>
          <a:p>
            <a:pPr lvl="1"/>
            <a:r>
              <a:t>Nivå två</a:t>
            </a:r>
          </a:p>
          <a:p>
            <a:pPr lvl="2"/>
            <a:r>
              <a:t>Nivå tre</a:t>
            </a:r>
          </a:p>
          <a:p>
            <a:pPr lvl="3"/>
            <a:r>
              <a:t>Nivå fyra</a:t>
            </a:r>
          </a:p>
          <a:p>
            <a:pPr lvl="4"/>
            <a:r>
              <a:t>Nivå fem</a:t>
            </a:r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8422818" y="6404292"/>
            <a:ext cx="263983" cy="269241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0" marR="0" indent="0" algn="ct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4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titleStyle>
    <p:bodyStyle>
      <a:lvl1pPr marL="342900" marR="0" indent="-3429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83771" marR="0" indent="-326571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19200" marR="0" indent="-30480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373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–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945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»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517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108960" marR="0" indent="-365760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661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23359" marR="0" indent="-365759" algn="l" defTabSz="914400" rtl="0" latinLnBrk="0">
        <a:lnSpc>
          <a:spcPct val="100000"/>
        </a:lnSpc>
        <a:spcBef>
          <a:spcPts val="700"/>
        </a:spcBef>
        <a:spcAft>
          <a:spcPts val="0"/>
        </a:spcAft>
        <a:buClrTx/>
        <a:buSzPct val="100000"/>
        <a:buFont typeface="Arial"/>
        <a:buChar char="•"/>
        <a:tabLst/>
        <a:defRPr sz="3200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8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60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32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2004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7600" algn="r" defTabSz="457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rPr lang="sv-SE" dirty="0"/>
              <a:t>ACT - </a:t>
            </a:r>
            <a:r>
              <a:rPr dirty="0" err="1"/>
              <a:t>Grupptillfälle</a:t>
            </a:r>
            <a:r>
              <a:rPr dirty="0"/>
              <a:t> 2</a:t>
            </a:r>
          </a:p>
        </p:txBody>
      </p:sp>
      <p:pic>
        <p:nvPicPr>
          <p:cNvPr id="113" name="image1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74528" y="2695187"/>
            <a:ext cx="3794944" cy="2335990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Agenda för dagen</a:t>
            </a:r>
          </a:p>
        </p:txBody>
      </p:sp>
      <p:sp>
        <p:nvSpPr>
          <p:cNvPr id="121" name="Shape 121"/>
          <p:cNvSpPr>
            <a:spLocks noGrp="1"/>
          </p:cNvSpPr>
          <p:nvPr>
            <p:ph type="body" idx="1"/>
          </p:nvPr>
        </p:nvSpPr>
        <p:spPr>
          <a:xfrm>
            <a:off x="914399" y="1371600"/>
            <a:ext cx="7313615" cy="5083792"/>
          </a:xfrm>
          <a:prstGeom prst="rect">
            <a:avLst/>
          </a:prstGeom>
        </p:spPr>
        <p:txBody>
          <a:bodyPr/>
          <a:lstStyle/>
          <a:p>
            <a:r>
              <a:rPr dirty="0" err="1"/>
              <a:t>Medveten</a:t>
            </a:r>
            <a:r>
              <a:rPr dirty="0"/>
              <a:t> </a:t>
            </a:r>
            <a:r>
              <a:rPr dirty="0" err="1"/>
              <a:t>närvaro</a:t>
            </a:r>
            <a:r>
              <a:rPr dirty="0"/>
              <a:t> </a:t>
            </a:r>
          </a:p>
          <a:p>
            <a:r>
              <a:rPr dirty="0" err="1"/>
              <a:t>Praktisk</a:t>
            </a:r>
            <a:r>
              <a:rPr dirty="0"/>
              <a:t> info </a:t>
            </a:r>
          </a:p>
          <a:p>
            <a:r>
              <a:rPr dirty="0" err="1"/>
              <a:t>Veckans</a:t>
            </a:r>
            <a:r>
              <a:rPr dirty="0"/>
              <a:t> </a:t>
            </a:r>
            <a:r>
              <a:rPr dirty="0" err="1"/>
              <a:t>hemuppgift</a:t>
            </a:r>
            <a:endParaRPr dirty="0"/>
          </a:p>
          <a:p>
            <a:r>
              <a:rPr dirty="0"/>
              <a:t>Repetition – KBT-</a:t>
            </a:r>
            <a:r>
              <a:rPr dirty="0" err="1"/>
              <a:t>triangeln</a:t>
            </a:r>
            <a:r>
              <a:rPr dirty="0"/>
              <a:t> </a:t>
            </a:r>
            <a:endParaRPr lang="sv-SE" dirty="0"/>
          </a:p>
          <a:p>
            <a:r>
              <a:rPr lang="sv-SE" dirty="0"/>
              <a:t>Forts. p</a:t>
            </a:r>
            <a:r>
              <a:rPr dirty="0" err="1"/>
              <a:t>roblembeteenden</a:t>
            </a:r>
            <a:endParaRPr dirty="0"/>
          </a:p>
          <a:p>
            <a:r>
              <a:rPr dirty="0" err="1"/>
              <a:t>Övning</a:t>
            </a:r>
            <a:r>
              <a:rPr dirty="0"/>
              <a:t>: Den </a:t>
            </a:r>
            <a:r>
              <a:rPr dirty="0" err="1"/>
              <a:t>långa</a:t>
            </a:r>
            <a:r>
              <a:rPr dirty="0"/>
              <a:t> </a:t>
            </a:r>
            <a:r>
              <a:rPr dirty="0" err="1"/>
              <a:t>listan</a:t>
            </a:r>
            <a:endParaRPr dirty="0"/>
          </a:p>
          <a:p>
            <a:r>
              <a:rPr dirty="0" err="1"/>
              <a:t>Ny</a:t>
            </a:r>
            <a:r>
              <a:rPr dirty="0"/>
              <a:t> </a:t>
            </a:r>
            <a:r>
              <a:rPr dirty="0" err="1"/>
              <a:t>hemuppgift</a:t>
            </a:r>
            <a:endParaRPr dirty="0"/>
          </a:p>
        </p:txBody>
      </p:sp>
    </p:spTree>
  </p:cSld>
  <p:clrMapOvr>
    <a:masterClrMapping/>
  </p:clrMapOvr>
  <p:transition spd="slow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>
            <a:normAutofit fontScale="90000"/>
          </a:bodyPr>
          <a:lstStyle/>
          <a:p>
            <a:pPr defTabSz="384047">
              <a:defRPr sz="1637"/>
            </a:pPr>
            <a:br>
              <a:rPr dirty="0"/>
            </a:br>
            <a:br>
              <a:rPr dirty="0"/>
            </a:br>
            <a:r>
              <a:rPr sz="4000" dirty="0" err="1"/>
              <a:t>Medveten</a:t>
            </a:r>
            <a:r>
              <a:rPr sz="4000" dirty="0"/>
              <a:t> </a:t>
            </a:r>
            <a:r>
              <a:rPr sz="4000" dirty="0" err="1"/>
              <a:t>närvaro</a:t>
            </a:r>
            <a:br>
              <a:rPr dirty="0"/>
            </a:br>
            <a:endParaRPr dirty="0"/>
          </a:p>
        </p:txBody>
      </p:sp>
      <p:sp>
        <p:nvSpPr>
          <p:cNvPr id="116" name="Shape 11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5031509"/>
          </a:xfrm>
          <a:prstGeom prst="rect">
            <a:avLst/>
          </a:prstGeom>
        </p:spPr>
        <p:txBody>
          <a:bodyPr/>
          <a:lstStyle/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			Andnings-ankaret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sz="2400" i="1" dirty="0"/>
          </a:p>
        </p:txBody>
      </p:sp>
    </p:spTree>
  </p:cSld>
  <p:clrMapOvr>
    <a:masterClrMapping/>
  </p:clrMapOvr>
  <p:transition spd="slow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Shape 12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200"/>
            </a:lvl1pPr>
          </a:lstStyle>
          <a:p>
            <a:r>
              <a:rPr lang="sv-SE" dirty="0"/>
              <a:t>Repetition: KBT-triangel</a:t>
            </a:r>
            <a:endParaRPr dirty="0"/>
          </a:p>
        </p:txBody>
      </p:sp>
      <p:sp>
        <p:nvSpPr>
          <p:cNvPr id="129" name="Shape 129"/>
          <p:cNvSpPr>
            <a:spLocks noGrp="1"/>
          </p:cNvSpPr>
          <p:nvPr>
            <p:ph type="body" idx="1"/>
          </p:nvPr>
        </p:nvSpPr>
        <p:spPr>
          <a:xfrm>
            <a:off x="914399" y="1371599"/>
            <a:ext cx="7313615" cy="5152032"/>
          </a:xfrm>
          <a:prstGeom prst="rect">
            <a:avLst/>
          </a:prstGeom>
        </p:spPr>
        <p:txBody>
          <a:bodyPr/>
          <a:lstStyle/>
          <a:p>
            <a:pPr marL="228600" lvl="7" indent="2971800">
              <a:spcBef>
                <a:spcPts val="400"/>
              </a:spcBef>
              <a:buSzTx/>
              <a:buNone/>
              <a:defRPr sz="2000"/>
            </a:pPr>
            <a:endParaRPr dirty="0"/>
          </a:p>
        </p:txBody>
      </p:sp>
      <p:sp>
        <p:nvSpPr>
          <p:cNvPr id="130" name="Shape 130"/>
          <p:cNvSpPr/>
          <p:nvPr/>
        </p:nvSpPr>
        <p:spPr>
          <a:xfrm>
            <a:off x="2238233" y="2456596"/>
            <a:ext cx="4913195" cy="3248168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extrusionOk="0">
                <a:moveTo>
                  <a:pt x="0" y="21600"/>
                </a:moveTo>
                <a:lnTo>
                  <a:pt x="10619" y="0"/>
                </a:lnTo>
                <a:lnTo>
                  <a:pt x="21600" y="21600"/>
                </a:lnTo>
                <a:close/>
              </a:path>
            </a:pathLst>
          </a:custGeom>
          <a:ln>
            <a:solidFill>
              <a:srgbClr val="262626"/>
            </a:solidFill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</p:spPr>
        <p:txBody>
          <a:bodyPr lIns="45719" rIns="45719" anchor="ctr"/>
          <a:lstStyle/>
          <a:p>
            <a:pPr algn="ctr">
              <a:defRPr>
                <a:solidFill>
                  <a:srgbClr val="FFFFFF"/>
                </a:solidFill>
              </a:defRPr>
            </a:pPr>
            <a:endParaRPr/>
          </a:p>
        </p:txBody>
      </p:sp>
    </p:spTree>
  </p:cSld>
  <p:clrMapOvr>
    <a:masterClrMapping/>
  </p:clrMapOvr>
  <p:transition spd="slow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Shape 134"/>
          <p:cNvSpPr>
            <a:spLocks noGrp="1"/>
          </p:cNvSpPr>
          <p:nvPr>
            <p:ph type="title"/>
          </p:nvPr>
        </p:nvSpPr>
        <p:spPr>
          <a:xfrm>
            <a:off x="457200" y="-51970"/>
            <a:ext cx="8229600" cy="1143001"/>
          </a:xfrm>
          <a:prstGeom prst="rect">
            <a:avLst/>
          </a:prstGeom>
        </p:spPr>
        <p:txBody>
          <a:bodyPr>
            <a:normAutofit/>
          </a:bodyPr>
          <a:lstStyle/>
          <a:p>
            <a:r>
              <a:rPr lang="sv-SE" sz="1800" dirty="0">
                <a:solidFill>
                  <a:srgbClr val="C00000"/>
                </a:solidFill>
              </a:rPr>
              <a:t>Utvärdering av beteendestrategier</a:t>
            </a:r>
            <a:endParaRPr sz="1800" dirty="0">
              <a:solidFill>
                <a:srgbClr val="C00000"/>
              </a:solidFill>
            </a:endParaRPr>
          </a:p>
        </p:txBody>
      </p:sp>
      <p:sp>
        <p:nvSpPr>
          <p:cNvPr id="136" name="Shape 136"/>
          <p:cNvSpPr/>
          <p:nvPr/>
        </p:nvSpPr>
        <p:spPr>
          <a:xfrm>
            <a:off x="4302882" y="3249930"/>
            <a:ext cx="538236" cy="358140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>
            <a:spAutoFit/>
          </a:bodyPr>
          <a:lstStyle/>
          <a:p>
            <a:endParaRPr/>
          </a:p>
        </p:txBody>
      </p:sp>
      <p:graphicFrame>
        <p:nvGraphicFramePr>
          <p:cNvPr id="3" name="Tabell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6661933"/>
              </p:ext>
            </p:extLst>
          </p:nvPr>
        </p:nvGraphicFramePr>
        <p:xfrm>
          <a:off x="389106" y="787939"/>
          <a:ext cx="8550612" cy="5844097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3765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376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76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765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841336">
                <a:tc rowSpan="2">
                  <a:txBody>
                    <a:bodyPr/>
                    <a:lstStyle/>
                    <a:p>
                      <a:pPr marL="0" indent="0">
                        <a:lnSpc>
                          <a:spcPct val="160000"/>
                        </a:lnSpc>
                        <a:buNone/>
                        <a:defRPr sz="2700"/>
                      </a:pPr>
                      <a:r>
                        <a:rPr lang="sv-SE" sz="1200" dirty="0"/>
                        <a:t>Vad har jag gjort för </a:t>
                      </a:r>
                    </a:p>
                    <a:p>
                      <a:pPr marL="0" indent="0">
                        <a:lnSpc>
                          <a:spcPct val="160000"/>
                        </a:lnSpc>
                        <a:buNone/>
                        <a:defRPr sz="2700"/>
                      </a:pPr>
                      <a:r>
                        <a:rPr lang="sv-SE" sz="1200" dirty="0"/>
                        <a:t>att kämpa mot min smärta?</a:t>
                      </a:r>
                    </a:p>
                    <a:p>
                      <a:endParaRPr lang="sv-SE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indent="0" algn="ctr">
                        <a:lnSpc>
                          <a:spcPct val="160000"/>
                        </a:lnSpc>
                        <a:buNone/>
                        <a:defRPr sz="2700"/>
                      </a:pPr>
                      <a:r>
                        <a:rPr lang="sv-SE" sz="1200" dirty="0"/>
                        <a:t>Har det hjälp? </a:t>
                      </a:r>
                      <a:r>
                        <a:rPr lang="sv-SE" sz="1200" baseline="0" dirty="0"/>
                        <a:t>          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sz="1200" dirty="0"/>
                    </a:p>
                    <a:p>
                      <a:pPr algn="ctr"/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Kostnader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Tid &amp; pengar, annat?</a:t>
                      </a:r>
                    </a:p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64694"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På kort sikt? </a:t>
                      </a:r>
                      <a:endParaRPr lang="sv-SE" dirty="0"/>
                    </a:p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sz="1200" dirty="0"/>
                        <a:t>På</a:t>
                      </a:r>
                      <a:r>
                        <a:rPr lang="sv-SE" sz="1200" baseline="0" dirty="0"/>
                        <a:t> </a:t>
                      </a:r>
                      <a:r>
                        <a:rPr lang="sv-SE" sz="1200" dirty="0"/>
                        <a:t>lång sikt? </a:t>
                      </a:r>
                    </a:p>
                    <a:p>
                      <a:pPr algn="l"/>
                      <a:endParaRPr lang="sv-SE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sv-S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290249">
                <a:tc>
                  <a:txBody>
                    <a:bodyPr/>
                    <a:lstStyle/>
                    <a:p>
                      <a:pPr algn="l">
                        <a:lnSpc>
                          <a:spcPct val="150000"/>
                        </a:lnSpc>
                      </a:pPr>
                      <a:endParaRPr lang="sv-SE" dirty="0"/>
                    </a:p>
                    <a:p>
                      <a:pPr algn="l">
                        <a:lnSpc>
                          <a:spcPct val="150000"/>
                        </a:lnSpc>
                      </a:pPr>
                      <a:r>
                        <a:rPr lang="sv-SE" dirty="0"/>
          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dirty="0"/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          </a:r>
                    </a:p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sv-SE" dirty="0"/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.</a:t>
                      </a:r>
                    </a:p>
                    <a:p>
                      <a:pPr marL="0" marR="0" lvl="0" indent="0" algn="r" defTabSz="457200" rtl="0" eaLnBrk="1" fontAlgn="auto" latinLnBrk="0" hangingPunct="1">
                        <a:lnSpc>
                          <a:spcPct val="15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sv-SE" dirty="0"/>
                        <a:t>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.</a:t>
                      </a:r>
                    </a:p>
                    <a:p>
                      <a:pPr>
                        <a:lnSpc>
                          <a:spcPct val="150000"/>
                        </a:lnSpc>
                      </a:pPr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slow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latshållare för innehåll 4"/>
          <p:cNvPicPr>
            <a:picLocks noGrp="1" noChangeAspect="1"/>
          </p:cNvPicPr>
          <p:nvPr>
            <p:ph sz="quarter" idx="10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8400" y="1029494"/>
            <a:ext cx="8985600" cy="4799012"/>
          </a:xfrm>
        </p:spPr>
      </p:pic>
      <p:sp>
        <p:nvSpPr>
          <p:cNvPr id="3" name="Rubrik 2"/>
          <p:cNvSpPr>
            <a:spLocks noGrp="1"/>
          </p:cNvSpPr>
          <p:nvPr>
            <p:ph type="title"/>
          </p:nvPr>
        </p:nvSpPr>
        <p:spPr>
          <a:xfrm>
            <a:off x="661182" y="301632"/>
            <a:ext cx="7740000" cy="432000"/>
          </a:xfrm>
        </p:spPr>
        <p:txBody>
          <a:bodyPr>
            <a:noAutofit/>
          </a:bodyPr>
          <a:lstStyle/>
          <a:p>
            <a:r>
              <a:rPr lang="sv-SE" sz="2400" dirty="0"/>
              <a:t>Omfattande beteendeförändring över tid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quarter" idx="15"/>
          </p:nvPr>
        </p:nvSpPr>
        <p:spPr/>
        <p:txBody>
          <a:bodyPr>
            <a:normAutofit fontScale="70000" lnSpcReduction="20000"/>
          </a:bodyPr>
          <a:lstStyle/>
          <a:p>
            <a:endParaRPr lang="sv-SE"/>
          </a:p>
        </p:txBody>
      </p:sp>
      <p:sp>
        <p:nvSpPr>
          <p:cNvPr id="6" name="textruta 5"/>
          <p:cNvSpPr txBox="1"/>
          <p:nvPr/>
        </p:nvSpPr>
        <p:spPr>
          <a:xfrm>
            <a:off x="661182" y="2039814"/>
            <a:ext cx="1318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8-9 VAS</a:t>
            </a:r>
          </a:p>
        </p:txBody>
      </p:sp>
      <p:sp>
        <p:nvSpPr>
          <p:cNvPr id="2" name="textruta 1"/>
          <p:cNvSpPr txBox="1"/>
          <p:nvPr/>
        </p:nvSpPr>
        <p:spPr>
          <a:xfrm>
            <a:off x="899592" y="5828506"/>
            <a:ext cx="34818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v-SE" dirty="0"/>
          </a:p>
        </p:txBody>
      </p:sp>
      <p:sp>
        <p:nvSpPr>
          <p:cNvPr id="7" name="textruta 6"/>
          <p:cNvSpPr txBox="1"/>
          <p:nvPr/>
        </p:nvSpPr>
        <p:spPr>
          <a:xfrm>
            <a:off x="661182" y="5459174"/>
            <a:ext cx="131853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v-SE" dirty="0"/>
              <a:t>7-8 VAS</a:t>
            </a:r>
          </a:p>
        </p:txBody>
      </p:sp>
    </p:spTree>
    <p:extLst>
      <p:ext uri="{BB962C8B-B14F-4D97-AF65-F5344CB8AC3E}">
        <p14:creationId xmlns:p14="http://schemas.microsoft.com/office/powerpoint/2010/main" val="4184102173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Shape 138"/>
          <p:cNvSpPr>
            <a:spLocks noGrp="1"/>
          </p:cNvSpPr>
          <p:nvPr>
            <p:ph type="title"/>
          </p:nvPr>
        </p:nvSpPr>
        <p:spPr>
          <a:xfrm>
            <a:off x="457200" y="473421"/>
            <a:ext cx="8229600" cy="1143001"/>
          </a:xfrm>
          <a:prstGeom prst="rect">
            <a:avLst/>
          </a:prstGeom>
        </p:spPr>
        <p:txBody>
          <a:bodyPr/>
          <a:lstStyle/>
          <a:p>
            <a:pPr defTabSz="667512">
              <a:defRPr sz="2847"/>
            </a:pPr>
            <a:r>
              <a:t>Två saker som brukar hända vid långvarig smärta:</a:t>
            </a:r>
            <a:br/>
            <a:endParaRPr/>
          </a:p>
        </p:txBody>
      </p:sp>
      <p:sp>
        <p:nvSpPr>
          <p:cNvPr id="139" name="Shape 139"/>
          <p:cNvSpPr>
            <a:spLocks noGrp="1"/>
          </p:cNvSpPr>
          <p:nvPr>
            <p:ph type="body" idx="1"/>
          </p:nvPr>
        </p:nvSpPr>
        <p:spPr>
          <a:xfrm>
            <a:off x="457200" y="2332036"/>
            <a:ext cx="8229600" cy="4525964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  <a:defRPr i="1"/>
            </a:pPr>
            <a:r>
              <a:rPr dirty="0"/>
              <a:t>Man </a:t>
            </a:r>
            <a:r>
              <a:rPr dirty="0" err="1"/>
              <a:t>försöker</a:t>
            </a:r>
            <a:r>
              <a:rPr dirty="0"/>
              <a:t> </a:t>
            </a:r>
            <a:r>
              <a:rPr dirty="0" err="1"/>
              <a:t>undvika</a:t>
            </a:r>
            <a:r>
              <a:rPr dirty="0"/>
              <a:t> </a:t>
            </a:r>
            <a:r>
              <a:rPr dirty="0" err="1"/>
              <a:t>smärta</a:t>
            </a:r>
            <a:r>
              <a:rPr dirty="0"/>
              <a:t> </a:t>
            </a:r>
            <a:r>
              <a:rPr dirty="0" err="1"/>
              <a:t>genom</a:t>
            </a:r>
            <a:r>
              <a:rPr dirty="0"/>
              <a:t> </a:t>
            </a:r>
            <a:r>
              <a:rPr dirty="0" err="1"/>
              <a:t>att</a:t>
            </a:r>
            <a:r>
              <a:rPr dirty="0"/>
              <a:t>…</a:t>
            </a:r>
          </a:p>
          <a:p>
            <a:pPr>
              <a:buSzTx/>
              <a:buNone/>
              <a:defRPr i="1"/>
            </a:pPr>
            <a:endParaRPr lang="sv-SE" dirty="0"/>
          </a:p>
          <a:p>
            <a:pPr>
              <a:buSzTx/>
              <a:buNone/>
              <a:defRPr i="1"/>
            </a:pPr>
            <a:r>
              <a:rPr dirty="0"/>
              <a:t>Man </a:t>
            </a:r>
            <a:r>
              <a:rPr dirty="0" err="1"/>
              <a:t>försöker</a:t>
            </a:r>
            <a:r>
              <a:rPr dirty="0"/>
              <a:t> </a:t>
            </a:r>
            <a:r>
              <a:rPr dirty="0" err="1"/>
              <a:t>kämpa</a:t>
            </a:r>
            <a:r>
              <a:rPr dirty="0"/>
              <a:t> </a:t>
            </a:r>
            <a:r>
              <a:rPr dirty="0" err="1"/>
              <a:t>emot</a:t>
            </a:r>
            <a:r>
              <a:rPr lang="sv-SE" dirty="0"/>
              <a:t>/ignorera</a:t>
            </a:r>
            <a:r>
              <a:rPr dirty="0"/>
              <a:t> </a:t>
            </a:r>
            <a:r>
              <a:rPr dirty="0" err="1"/>
              <a:t>smärta</a:t>
            </a:r>
            <a:r>
              <a:rPr lang="sv-SE" dirty="0"/>
              <a:t>n</a:t>
            </a:r>
            <a:r>
              <a:rPr dirty="0"/>
              <a:t> </a:t>
            </a:r>
            <a:r>
              <a:rPr dirty="0" err="1"/>
              <a:t>genom</a:t>
            </a:r>
            <a:r>
              <a:rPr dirty="0"/>
              <a:t> </a:t>
            </a:r>
            <a:r>
              <a:rPr dirty="0" err="1"/>
              <a:t>att</a:t>
            </a:r>
            <a:r>
              <a:rPr dirty="0"/>
              <a:t>…</a:t>
            </a:r>
          </a:p>
        </p:txBody>
      </p:sp>
    </p:spTree>
  </p:cSld>
  <p:clrMapOvr>
    <a:masterClrMapping/>
  </p:clrMapOvr>
  <p:transition spd="slow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2800"/>
            </a:pPr>
            <a:endParaRPr/>
          </a:p>
        </p:txBody>
      </p:sp>
      <p:sp>
        <p:nvSpPr>
          <p:cNvPr id="142" name="Shape 14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algn="ctr">
              <a:spcBef>
                <a:spcPts val="600"/>
              </a:spcBef>
              <a:buSzTx/>
              <a:buNone/>
              <a:defRPr sz="2800"/>
            </a:pPr>
            <a:r>
              <a:rPr lang="sv-SE" i="1" dirty="0"/>
              <a:t>Om</a:t>
            </a:r>
            <a:r>
              <a:rPr i="1" dirty="0"/>
              <a:t> det </a:t>
            </a:r>
            <a:r>
              <a:rPr i="1" dirty="0" err="1"/>
              <a:t>inte</a:t>
            </a:r>
            <a:r>
              <a:rPr i="1" dirty="0"/>
              <a:t> </a:t>
            </a:r>
            <a:r>
              <a:rPr i="1" dirty="0" err="1"/>
              <a:t>handlar</a:t>
            </a:r>
            <a:r>
              <a:rPr i="1" dirty="0"/>
              <a:t> om </a:t>
            </a:r>
            <a:r>
              <a:rPr i="1" dirty="0" err="1"/>
              <a:t>att</a:t>
            </a:r>
            <a:r>
              <a:rPr i="1" dirty="0"/>
              <a:t> </a:t>
            </a:r>
            <a:r>
              <a:rPr i="1" dirty="0" err="1"/>
              <a:t>kämpa</a:t>
            </a:r>
            <a:r>
              <a:rPr i="1" dirty="0"/>
              <a:t> </a:t>
            </a:r>
            <a:r>
              <a:rPr i="1" dirty="0" err="1"/>
              <a:t>emot</a:t>
            </a:r>
            <a:r>
              <a:rPr lang="sv-SE" i="1" dirty="0"/>
              <a:t>/ignorera</a:t>
            </a:r>
            <a:r>
              <a:rPr i="1" dirty="0"/>
              <a:t> </a:t>
            </a:r>
            <a:r>
              <a:rPr i="1" dirty="0" err="1"/>
              <a:t>smärtan</a:t>
            </a:r>
            <a:r>
              <a:rPr i="1" dirty="0"/>
              <a:t>, </a:t>
            </a:r>
          </a:p>
          <a:p>
            <a:pPr algn="ctr">
              <a:spcBef>
                <a:spcPts val="600"/>
              </a:spcBef>
              <a:buSzTx/>
              <a:buNone/>
              <a:defRPr sz="2800"/>
            </a:pPr>
            <a:r>
              <a:rPr i="1" dirty="0" err="1"/>
              <a:t>vad</a:t>
            </a:r>
            <a:r>
              <a:rPr i="1" dirty="0"/>
              <a:t> </a:t>
            </a:r>
            <a:r>
              <a:rPr i="1" dirty="0" err="1"/>
              <a:t>handlar</a:t>
            </a:r>
            <a:r>
              <a:rPr i="1" dirty="0"/>
              <a:t> det om </a:t>
            </a:r>
            <a:r>
              <a:rPr i="1" dirty="0" err="1"/>
              <a:t>då</a:t>
            </a:r>
            <a:r>
              <a:rPr i="1" dirty="0"/>
              <a:t>?</a:t>
            </a:r>
          </a:p>
        </p:txBody>
      </p:sp>
      <p:pic>
        <p:nvPicPr>
          <p:cNvPr id="2" name="Bildobjekt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241964"/>
            <a:ext cx="9144000" cy="3426624"/>
          </a:xfrm>
          <a:prstGeom prst="rect">
            <a:avLst/>
          </a:prstGeom>
        </p:spPr>
      </p:pic>
      <p:sp>
        <p:nvSpPr>
          <p:cNvPr id="4" name="Tankebubbla 3"/>
          <p:cNvSpPr/>
          <p:nvPr/>
        </p:nvSpPr>
        <p:spPr>
          <a:xfrm>
            <a:off x="7179012" y="2588474"/>
            <a:ext cx="914400" cy="562210"/>
          </a:xfrm>
          <a:prstGeom prst="cloudCallout">
            <a:avLst>
              <a:gd name="adj1" fmla="val -122961"/>
              <a:gd name="adj2" fmla="val 114407"/>
            </a:avLst>
          </a:prstGeom>
          <a:solidFill>
            <a:srgbClr val="FFFFFF"/>
          </a:solidFill>
          <a:ln w="25400" cap="flat">
            <a:solidFill>
              <a:schemeClr val="tx1"/>
            </a:solidFill>
            <a:prstDash val="solid"/>
            <a:round/>
          </a:ln>
          <a:effectLst>
            <a:outerShdw blurRad="38100" dist="23000" dir="5400000" rotWithShape="0">
              <a:srgbClr val="000000">
                <a:alpha val="35000"/>
              </a:srgbClr>
            </a:outerShdw>
          </a:effectLst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r>
              <a:rPr lang="sv-SE" sz="1200" dirty="0"/>
              <a:t>   </a:t>
            </a:r>
            <a:r>
              <a:rPr lang="sv-SE" dirty="0"/>
              <a:t>???</a:t>
            </a:r>
          </a:p>
        </p:txBody>
      </p:sp>
    </p:spTree>
  </p:cSld>
  <p:clrMapOvr>
    <a:masterClrMapping/>
  </p:clrMapOvr>
  <p:transition spd="slow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/>
          </p:cNvSpPr>
          <p:nvPr>
            <p:ph type="title"/>
          </p:nvPr>
        </p:nvSpPr>
        <p:spPr>
          <a:xfrm>
            <a:off x="914399" y="69056"/>
            <a:ext cx="7313615" cy="868364"/>
          </a:xfrm>
          <a:prstGeom prst="rect">
            <a:avLst/>
          </a:prstGeom>
        </p:spPr>
        <p:txBody>
          <a:bodyPr/>
          <a:lstStyle/>
          <a:p>
            <a:r>
              <a:t>Hemuppgift: Gruppträff 2</a:t>
            </a:r>
          </a:p>
        </p:txBody>
      </p:sp>
      <p:sp>
        <p:nvSpPr>
          <p:cNvPr id="145" name="Shape 145"/>
          <p:cNvSpPr>
            <a:spLocks noGrp="1"/>
          </p:cNvSpPr>
          <p:nvPr>
            <p:ph type="body" idx="1"/>
          </p:nvPr>
        </p:nvSpPr>
        <p:spPr>
          <a:xfrm>
            <a:off x="914399" y="937418"/>
            <a:ext cx="7313615" cy="5920583"/>
          </a:xfrm>
          <a:prstGeom prst="rect">
            <a:avLst/>
          </a:prstGeom>
        </p:spPr>
        <p:txBody>
          <a:bodyPr/>
          <a:lstStyle/>
          <a:p>
            <a:pPr>
              <a:buSzTx/>
              <a:buNone/>
            </a:pPr>
            <a:endParaRPr dirty="0"/>
          </a:p>
          <a:p>
            <a:pPr>
              <a:buSzTx/>
              <a:buNone/>
            </a:pPr>
            <a:r>
              <a:rPr dirty="0"/>
              <a:t>1 . </a:t>
            </a:r>
            <a:r>
              <a:rPr dirty="0" err="1"/>
              <a:t>Gör</a:t>
            </a:r>
            <a:r>
              <a:rPr dirty="0"/>
              <a:t> din </a:t>
            </a:r>
            <a:r>
              <a:rPr dirty="0" err="1"/>
              <a:t>andra</a:t>
            </a:r>
            <a:r>
              <a:rPr dirty="0"/>
              <a:t> </a:t>
            </a:r>
            <a:r>
              <a:rPr dirty="0" err="1"/>
              <a:t>beteendeanalys</a:t>
            </a:r>
            <a:r>
              <a:rPr dirty="0"/>
              <a:t> (med</a:t>
            </a:r>
            <a:r>
              <a:rPr lang="sv-SE" dirty="0"/>
              <a:t> </a:t>
            </a:r>
            <a:r>
              <a:rPr dirty="0" err="1"/>
              <a:t>konsekvenser</a:t>
            </a:r>
            <a:r>
              <a:rPr dirty="0"/>
              <a:t>) ! </a:t>
            </a:r>
          </a:p>
          <a:p>
            <a:pPr>
              <a:buSzTx/>
              <a:buNone/>
            </a:pPr>
            <a:r>
              <a:rPr lang="sv-SE" dirty="0"/>
              <a:t>    </a:t>
            </a:r>
            <a:r>
              <a:rPr dirty="0"/>
              <a:t>Se </a:t>
            </a:r>
            <a:r>
              <a:rPr dirty="0" err="1"/>
              <a:t>arbetsblad</a:t>
            </a:r>
            <a:endParaRPr lang="sv-SE" dirty="0"/>
          </a:p>
          <a:p>
            <a:pPr>
              <a:buSzTx/>
              <a:buNone/>
            </a:pPr>
            <a:endParaRPr lang="sv-SE" dirty="0"/>
          </a:p>
          <a:p>
            <a:pPr>
              <a:buSzTx/>
              <a:buNone/>
            </a:pPr>
            <a:r>
              <a:rPr lang="sv-SE" dirty="0"/>
              <a:t>- Minst 3 situationer!</a:t>
            </a:r>
          </a:p>
          <a:p>
            <a:pPr>
              <a:buSzTx/>
              <a:buNone/>
            </a:pPr>
            <a:endParaRPr lang="sv-SE" dirty="0"/>
          </a:p>
          <a:p>
            <a:pPr>
              <a:buSzTx/>
              <a:buNone/>
            </a:pPr>
            <a:endParaRPr dirty="0"/>
          </a:p>
        </p:txBody>
      </p:sp>
    </p:spTree>
  </p:cSld>
  <p:clrMapOvr>
    <a:masterClrMapping/>
  </p:clrMapOvr>
  <p:transition spd="slow"/>
</p:sld>
</file>

<file path=ppt/theme/theme1.xml><?xml version="1.0" encoding="utf-8"?>
<a:theme xmlns:a="http://schemas.openxmlformats.org/drawingml/2006/main" name="Office-tema">
  <a:themeElements>
    <a:clrScheme name="Office-t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-tema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-tema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FF00FF"/>
      </a:folHlink>
    </a:clrScheme>
    <a:fontScheme name="Office-tema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0000" dir="5400000" rotWithShape="0">
              <a:srgbClr val="000000">
                <a:alpha val="38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0000" dir="5400000" rotWithShape="0">
            <a:srgbClr val="000000">
              <a:alpha val="38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457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3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Metadata/LabelInfo.xml><?xml version="1.0" encoding="utf-8"?>
<clbl:labelList xmlns:clbl="http://schemas.microsoft.com/office/2020/mipLabelMetadata">
  <clbl:label id="{3b0b0de0-301b-43bc-be01-b232acb4eea4}" enabled="1" method="Privileged" siteId="{d3b4cf3a-ca77-4a02-aefa-f4398591468f}" removed="0"/>
</clbl:labelList>
</file>

<file path=docProps/app.xml><?xml version="1.0" encoding="utf-8"?>
<Properties xmlns="http://schemas.openxmlformats.org/officeDocument/2006/extended-properties" xmlns:vt="http://schemas.openxmlformats.org/officeDocument/2006/docPropsVTypes">
  <TotalTime>1109</TotalTime>
  <Words>586</Words>
  <Application>Microsoft Office PowerPoint</Application>
  <PresentationFormat>Bildspel på skärmen (4:3)</PresentationFormat>
  <Paragraphs>91</Paragraphs>
  <Slides>9</Slides>
  <Notes>9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Office-tema</vt:lpstr>
      <vt:lpstr>ACT - Grupptillfälle 2</vt:lpstr>
      <vt:lpstr>Agenda för dagen</vt:lpstr>
      <vt:lpstr>  Medveten närvaro </vt:lpstr>
      <vt:lpstr>Repetition: KBT-triangel</vt:lpstr>
      <vt:lpstr>Utvärdering av beteendestrategier</vt:lpstr>
      <vt:lpstr>Omfattande beteendeförändring över tid</vt:lpstr>
      <vt:lpstr>Två saker som brukar hända vid långvarig smärta: </vt:lpstr>
      <vt:lpstr>PowerPoint-presentation</vt:lpstr>
      <vt:lpstr>Hemuppgift: Gruppträff 2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Grupptillfälle 2</dc:title>
  <dc:creator>Emma Grut</dc:creator>
  <cp:lastModifiedBy>Emma Grut</cp:lastModifiedBy>
  <cp:revision>22</cp:revision>
  <cp:lastPrinted>2022-04-25T12:53:58Z</cp:lastPrinted>
  <dcterms:modified xsi:type="dcterms:W3CDTF">2022-04-25T14:38:46Z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3b0b0de0-301b-43bc-be01-b232acb4eea4_Enabled">
    <vt:lpwstr>True</vt:lpwstr>
  </property>
  <property fmtid="{D5CDD505-2E9C-101B-9397-08002B2CF9AE}" pid="3" name="MSIP_Label_3b0b0de0-301b-43bc-be01-b232acb4eea4_SiteId">
    <vt:lpwstr>d3b4cf3a-ca77-4a02-aefa-f4398591468f</vt:lpwstr>
  </property>
  <property fmtid="{D5CDD505-2E9C-101B-9397-08002B2CF9AE}" pid="4" name="MSIP_Label_3b0b0de0-301b-43bc-be01-b232acb4eea4_Owner">
    <vt:lpwstr>emma.grut@regionjh.se</vt:lpwstr>
  </property>
  <property fmtid="{D5CDD505-2E9C-101B-9397-08002B2CF9AE}" pid="5" name="MSIP_Label_3b0b0de0-301b-43bc-be01-b232acb4eea4_SetDate">
    <vt:lpwstr>2020-01-13T16:01:35.3825562Z</vt:lpwstr>
  </property>
  <property fmtid="{D5CDD505-2E9C-101B-9397-08002B2CF9AE}" pid="6" name="MSIP_Label_3b0b0de0-301b-43bc-be01-b232acb4eea4_Name">
    <vt:lpwstr>Intern</vt:lpwstr>
  </property>
  <property fmtid="{D5CDD505-2E9C-101B-9397-08002B2CF9AE}" pid="7" name="MSIP_Label_3b0b0de0-301b-43bc-be01-b232acb4eea4_Application">
    <vt:lpwstr>Microsoft Azure Information Protection</vt:lpwstr>
  </property>
  <property fmtid="{D5CDD505-2E9C-101B-9397-08002B2CF9AE}" pid="8" name="MSIP_Label_3b0b0de0-301b-43bc-be01-b232acb4eea4_ActionId">
    <vt:lpwstr>0a28e44c-d385-4c83-8de5-5c3650f79a4b</vt:lpwstr>
  </property>
  <property fmtid="{D5CDD505-2E9C-101B-9397-08002B2CF9AE}" pid="9" name="MSIP_Label_3b0b0de0-301b-43bc-be01-b232acb4eea4_Extended_MSFT_Method">
    <vt:lpwstr>Automatic</vt:lpwstr>
  </property>
  <property fmtid="{D5CDD505-2E9C-101B-9397-08002B2CF9AE}" pid="10" name="Sensitivity">
    <vt:lpwstr>Intern</vt:lpwstr>
  </property>
</Properties>
</file>